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4" r:id="rId5"/>
  </p:sldMasterIdLst>
  <p:notesMasterIdLst>
    <p:notesMasterId r:id="rId37"/>
  </p:notesMasterIdLst>
  <p:handoutMasterIdLst>
    <p:handoutMasterId r:id="rId38"/>
  </p:handoutMasterIdLst>
  <p:sldIdLst>
    <p:sldId id="343" r:id="rId6"/>
    <p:sldId id="325" r:id="rId7"/>
    <p:sldId id="327" r:id="rId8"/>
    <p:sldId id="350" r:id="rId9"/>
    <p:sldId id="264" r:id="rId10"/>
    <p:sldId id="349" r:id="rId11"/>
    <p:sldId id="352" r:id="rId12"/>
    <p:sldId id="353" r:id="rId13"/>
    <p:sldId id="354" r:id="rId14"/>
    <p:sldId id="355" r:id="rId15"/>
    <p:sldId id="356" r:id="rId16"/>
    <p:sldId id="357" r:id="rId17"/>
    <p:sldId id="358" r:id="rId18"/>
    <p:sldId id="382" r:id="rId19"/>
    <p:sldId id="381" r:id="rId20"/>
    <p:sldId id="383" r:id="rId21"/>
    <p:sldId id="386" r:id="rId22"/>
    <p:sldId id="340" r:id="rId23"/>
    <p:sldId id="385" r:id="rId24"/>
    <p:sldId id="8386" r:id="rId25"/>
    <p:sldId id="8387" r:id="rId26"/>
    <p:sldId id="384" r:id="rId27"/>
    <p:sldId id="387" r:id="rId28"/>
    <p:sldId id="8381" r:id="rId29"/>
    <p:sldId id="8382" r:id="rId30"/>
    <p:sldId id="8384" r:id="rId31"/>
    <p:sldId id="8385" r:id="rId32"/>
    <p:sldId id="8388" r:id="rId33"/>
    <p:sldId id="4731" r:id="rId34"/>
    <p:sldId id="328" r:id="rId35"/>
    <p:sldId id="351"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74831" autoAdjust="0"/>
  </p:normalViewPr>
  <p:slideViewPr>
    <p:cSldViewPr snapToGrid="0">
      <p:cViewPr varScale="1">
        <p:scale>
          <a:sx n="118" d="100"/>
          <a:sy n="118" d="100"/>
        </p:scale>
        <p:origin x="1302" y="9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 Lahoud" userId="c994f292-3cc1-4aab-a3ce-64a1485190d9" providerId="ADAL" clId="{A873C7AA-D9AA-4D0F-82AC-C377DB7FA00C}"/>
    <pc:docChg chg="undo custSel addSld delSld modSld sldOrd modMainMaster">
      <pc:chgData name="Pam Lahoud" userId="c994f292-3cc1-4aab-a3ce-64a1485190d9" providerId="ADAL" clId="{A873C7AA-D9AA-4D0F-82AC-C377DB7FA00C}" dt="2019-11-06T21:21:03.783" v="11063" actId="14100"/>
      <pc:docMkLst>
        <pc:docMk/>
      </pc:docMkLst>
      <pc:sldChg chg="modSp">
        <pc:chgData name="Pam Lahoud" userId="c994f292-3cc1-4aab-a3ce-64a1485190d9" providerId="ADAL" clId="{A873C7AA-D9AA-4D0F-82AC-C377DB7FA00C}" dt="2019-10-29T23:38:24.220" v="4014" actId="20577"/>
        <pc:sldMkLst>
          <pc:docMk/>
          <pc:sldMk cId="1967870811" sldId="340"/>
        </pc:sldMkLst>
        <pc:spChg chg="mod">
          <ac:chgData name="Pam Lahoud" userId="c994f292-3cc1-4aab-a3ce-64a1485190d9" providerId="ADAL" clId="{A873C7AA-D9AA-4D0F-82AC-C377DB7FA00C}" dt="2019-10-29T23:38:24.220" v="4014" actId="20577"/>
          <ac:spMkLst>
            <pc:docMk/>
            <pc:sldMk cId="1967870811" sldId="340"/>
            <ac:spMk id="2" creationId="{F086A6BA-F3EA-BF46-983E-2811DE4278B7}"/>
          </ac:spMkLst>
        </pc:spChg>
      </pc:sldChg>
      <pc:sldChg chg="addSp delSp modSp modAnim">
        <pc:chgData name="Pam Lahoud" userId="c994f292-3cc1-4aab-a3ce-64a1485190d9" providerId="ADAL" clId="{A873C7AA-D9AA-4D0F-82AC-C377DB7FA00C}" dt="2019-10-31T20:51:43.891" v="5723" actId="207"/>
        <pc:sldMkLst>
          <pc:docMk/>
          <pc:sldMk cId="249127966" sldId="355"/>
        </pc:sldMkLst>
        <pc:graphicFrameChg chg="add del mod">
          <ac:chgData name="Pam Lahoud" userId="c994f292-3cc1-4aab-a3ce-64a1485190d9" providerId="ADAL" clId="{A873C7AA-D9AA-4D0F-82AC-C377DB7FA00C}" dt="2019-10-28T23:41:28.918" v="119" actId="478"/>
          <ac:graphicFrameMkLst>
            <pc:docMk/>
            <pc:sldMk cId="249127966" sldId="355"/>
            <ac:graphicFrameMk id="2" creationId="{63BFB2E4-640F-409C-8DF8-78F06B22809B}"/>
          </ac:graphicFrameMkLst>
        </pc:graphicFrameChg>
        <pc:graphicFrameChg chg="add mod">
          <ac:chgData name="Pam Lahoud" userId="c994f292-3cc1-4aab-a3ce-64a1485190d9" providerId="ADAL" clId="{A873C7AA-D9AA-4D0F-82AC-C377DB7FA00C}" dt="2019-10-31T20:51:43.891" v="5723" actId="207"/>
          <ac:graphicFrameMkLst>
            <pc:docMk/>
            <pc:sldMk cId="249127966" sldId="355"/>
            <ac:graphicFrameMk id="7" creationId="{E6D3C758-E81F-4B09-9D82-A68C2C7DA744}"/>
          </ac:graphicFrameMkLst>
        </pc:graphicFrameChg>
        <pc:picChg chg="add mod modCrop">
          <ac:chgData name="Pam Lahoud" userId="c994f292-3cc1-4aab-a3ce-64a1485190d9" providerId="ADAL" clId="{A873C7AA-D9AA-4D0F-82AC-C377DB7FA00C}" dt="2019-10-29T20:54:28.762" v="424" actId="1076"/>
          <ac:picMkLst>
            <pc:docMk/>
            <pc:sldMk cId="249127966" sldId="355"/>
            <ac:picMk id="4" creationId="{E58C781F-D14F-4EFB-8624-DDF35C75FDD1}"/>
          </ac:picMkLst>
        </pc:picChg>
        <pc:picChg chg="add mod modCrop">
          <ac:chgData name="Pam Lahoud" userId="c994f292-3cc1-4aab-a3ce-64a1485190d9" providerId="ADAL" clId="{A873C7AA-D9AA-4D0F-82AC-C377DB7FA00C}" dt="2019-10-29T20:54:20.586" v="423" actId="1076"/>
          <ac:picMkLst>
            <pc:docMk/>
            <pc:sldMk cId="249127966" sldId="355"/>
            <ac:picMk id="5" creationId="{EA12026C-143D-42F9-ABF3-1A055D9AC4FC}"/>
          </ac:picMkLst>
        </pc:picChg>
        <pc:picChg chg="add mod">
          <ac:chgData name="Pam Lahoud" userId="c994f292-3cc1-4aab-a3ce-64a1485190d9" providerId="ADAL" clId="{A873C7AA-D9AA-4D0F-82AC-C377DB7FA00C}" dt="2019-10-29T20:54:36.637" v="425" actId="1076"/>
          <ac:picMkLst>
            <pc:docMk/>
            <pc:sldMk cId="249127966" sldId="355"/>
            <ac:picMk id="6" creationId="{148D0730-6693-41C2-8E1B-A1A526CC6F69}"/>
          </ac:picMkLst>
        </pc:picChg>
      </pc:sldChg>
      <pc:sldChg chg="addSp delSp modSp add modAnim">
        <pc:chgData name="Pam Lahoud" userId="c994f292-3cc1-4aab-a3ce-64a1485190d9" providerId="ADAL" clId="{A873C7AA-D9AA-4D0F-82AC-C377DB7FA00C}" dt="2019-10-29T21:12:41.822" v="726" actId="20577"/>
        <pc:sldMkLst>
          <pc:docMk/>
          <pc:sldMk cId="791337160" sldId="356"/>
        </pc:sldMkLst>
        <pc:spChg chg="mod">
          <ac:chgData name="Pam Lahoud" userId="c994f292-3cc1-4aab-a3ce-64a1485190d9" providerId="ADAL" clId="{A873C7AA-D9AA-4D0F-82AC-C377DB7FA00C}" dt="2019-10-29T21:12:41.822" v="726" actId="20577"/>
          <ac:spMkLst>
            <pc:docMk/>
            <pc:sldMk cId="791337160" sldId="356"/>
            <ac:spMk id="2" creationId="{408BB79E-131B-4A9B-8667-460AE30E9A0B}"/>
          </ac:spMkLst>
        </pc:spChg>
        <pc:spChg chg="mod">
          <ac:chgData name="Pam Lahoud" userId="c994f292-3cc1-4aab-a3ce-64a1485190d9" providerId="ADAL" clId="{A873C7AA-D9AA-4D0F-82AC-C377DB7FA00C}" dt="2019-10-29T21:03:30.581" v="593" actId="207"/>
          <ac:spMkLst>
            <pc:docMk/>
            <pc:sldMk cId="791337160" sldId="356"/>
            <ac:spMk id="6" creationId="{8E7D6970-B9FB-4C97-A533-5A5906B6515B}"/>
          </ac:spMkLst>
        </pc:spChg>
        <pc:spChg chg="mod">
          <ac:chgData name="Pam Lahoud" userId="c994f292-3cc1-4aab-a3ce-64a1485190d9" providerId="ADAL" clId="{A873C7AA-D9AA-4D0F-82AC-C377DB7FA00C}" dt="2019-10-29T21:04:07.274" v="600" actId="1076"/>
          <ac:spMkLst>
            <pc:docMk/>
            <pc:sldMk cId="791337160" sldId="356"/>
            <ac:spMk id="7" creationId="{6A0F8FAC-0B44-4B23-B40B-B800D45306A1}"/>
          </ac:spMkLst>
        </pc:spChg>
        <pc:spChg chg="add del mod">
          <ac:chgData name="Pam Lahoud" userId="c994f292-3cc1-4aab-a3ce-64a1485190d9" providerId="ADAL" clId="{A873C7AA-D9AA-4D0F-82AC-C377DB7FA00C}" dt="2019-10-29T21:02:59.480" v="591" actId="478"/>
          <ac:spMkLst>
            <pc:docMk/>
            <pc:sldMk cId="791337160" sldId="356"/>
            <ac:spMk id="9" creationId="{B1609C86-3FEC-4DFD-95E1-FC83B4F826E4}"/>
          </ac:spMkLst>
        </pc:spChg>
        <pc:grpChg chg="add mod">
          <ac:chgData name="Pam Lahoud" userId="c994f292-3cc1-4aab-a3ce-64a1485190d9" providerId="ADAL" clId="{A873C7AA-D9AA-4D0F-82AC-C377DB7FA00C}" dt="2019-10-29T21:08:05.751" v="687" actId="1076"/>
          <ac:grpSpMkLst>
            <pc:docMk/>
            <pc:sldMk cId="791337160" sldId="356"/>
            <ac:grpSpMk id="3" creationId="{684F2290-9785-4578-9DAA-2442A301A167}"/>
          </ac:grpSpMkLst>
        </pc:grpChg>
        <pc:graphicFrameChg chg="mod">
          <ac:chgData name="Pam Lahoud" userId="c994f292-3cc1-4aab-a3ce-64a1485190d9" providerId="ADAL" clId="{A873C7AA-D9AA-4D0F-82AC-C377DB7FA00C}" dt="2019-10-29T21:08:23.166" v="691" actId="403"/>
          <ac:graphicFrameMkLst>
            <pc:docMk/>
            <pc:sldMk cId="791337160" sldId="356"/>
            <ac:graphicFrameMk id="5" creationId="{9A07727B-57D7-446B-AA22-30A859AAA6F3}"/>
          </ac:graphicFrameMkLst>
        </pc:graphicFrameChg>
        <pc:cxnChg chg="del">
          <ac:chgData name="Pam Lahoud" userId="c994f292-3cc1-4aab-a3ce-64a1485190d9" providerId="ADAL" clId="{A873C7AA-D9AA-4D0F-82AC-C377DB7FA00C}" dt="2019-10-29T21:07:23.936" v="684" actId="478"/>
          <ac:cxnSpMkLst>
            <pc:docMk/>
            <pc:sldMk cId="791337160" sldId="356"/>
            <ac:cxnSpMk id="8" creationId="{62E0DA82-CCFF-4D0B-AC5D-3F08DB09412E}"/>
          </ac:cxnSpMkLst>
        </pc:cxnChg>
      </pc:sldChg>
      <pc:sldChg chg="addSp delSp modSp add modAnim">
        <pc:chgData name="Pam Lahoud" userId="c994f292-3cc1-4aab-a3ce-64a1485190d9" providerId="ADAL" clId="{A873C7AA-D9AA-4D0F-82AC-C377DB7FA00C}" dt="2019-10-29T21:21:16.309" v="823" actId="255"/>
        <pc:sldMkLst>
          <pc:docMk/>
          <pc:sldMk cId="3902479462" sldId="357"/>
        </pc:sldMkLst>
        <pc:spChg chg="del">
          <ac:chgData name="Pam Lahoud" userId="c994f292-3cc1-4aab-a3ce-64a1485190d9" providerId="ADAL" clId="{A873C7AA-D9AA-4D0F-82AC-C377DB7FA00C}" dt="2019-10-29T21:14:59.396" v="733"/>
          <ac:spMkLst>
            <pc:docMk/>
            <pc:sldMk cId="3902479462" sldId="357"/>
            <ac:spMk id="2" creationId="{6CC1FBBA-F510-48E0-888B-DD021A862154}"/>
          </ac:spMkLst>
        </pc:spChg>
        <pc:spChg chg="del">
          <ac:chgData name="Pam Lahoud" userId="c994f292-3cc1-4aab-a3ce-64a1485190d9" providerId="ADAL" clId="{A873C7AA-D9AA-4D0F-82AC-C377DB7FA00C}" dt="2019-10-29T21:14:59.396" v="733"/>
          <ac:spMkLst>
            <pc:docMk/>
            <pc:sldMk cId="3902479462" sldId="357"/>
            <ac:spMk id="3" creationId="{6ECD51DA-BBBD-4A3A-84D4-EA60A8235DEE}"/>
          </ac:spMkLst>
        </pc:spChg>
        <pc:spChg chg="add mod">
          <ac:chgData name="Pam Lahoud" userId="c994f292-3cc1-4aab-a3ce-64a1485190d9" providerId="ADAL" clId="{A873C7AA-D9AA-4D0F-82AC-C377DB7FA00C}" dt="2019-10-29T21:15:11.207" v="783" actId="20577"/>
          <ac:spMkLst>
            <pc:docMk/>
            <pc:sldMk cId="3902479462" sldId="357"/>
            <ac:spMk id="4" creationId="{01D353FC-1011-46C8-9F5F-DB75C3FBE8E1}"/>
          </ac:spMkLst>
        </pc:spChg>
        <pc:spChg chg="add mod">
          <ac:chgData name="Pam Lahoud" userId="c994f292-3cc1-4aab-a3ce-64a1485190d9" providerId="ADAL" clId="{A873C7AA-D9AA-4D0F-82AC-C377DB7FA00C}" dt="2019-10-29T21:17:38.257" v="798" actId="14100"/>
          <ac:spMkLst>
            <pc:docMk/>
            <pc:sldMk cId="3902479462" sldId="357"/>
            <ac:spMk id="5" creationId="{0E822C1F-1FDB-4AFA-A949-E86FA76E0A35}"/>
          </ac:spMkLst>
        </pc:spChg>
        <pc:spChg chg="add del mod">
          <ac:chgData name="Pam Lahoud" userId="c994f292-3cc1-4aab-a3ce-64a1485190d9" providerId="ADAL" clId="{A873C7AA-D9AA-4D0F-82AC-C377DB7FA00C}" dt="2019-10-29T21:16:32.411" v="790" actId="478"/>
          <ac:spMkLst>
            <pc:docMk/>
            <pc:sldMk cId="3902479462" sldId="357"/>
            <ac:spMk id="6" creationId="{D36214B6-A927-4F0D-8C8F-300ACB66397C}"/>
          </ac:spMkLst>
        </pc:spChg>
        <pc:spChg chg="mod">
          <ac:chgData name="Pam Lahoud" userId="c994f292-3cc1-4aab-a3ce-64a1485190d9" providerId="ADAL" clId="{A873C7AA-D9AA-4D0F-82AC-C377DB7FA00C}" dt="2019-10-29T21:18:23.491" v="804" actId="13822"/>
          <ac:spMkLst>
            <pc:docMk/>
            <pc:sldMk cId="3902479462" sldId="357"/>
            <ac:spMk id="8" creationId="{AE025CCB-56F2-4470-8049-EBD0B33B6E3B}"/>
          </ac:spMkLst>
        </pc:spChg>
        <pc:spChg chg="mod">
          <ac:chgData name="Pam Lahoud" userId="c994f292-3cc1-4aab-a3ce-64a1485190d9" providerId="ADAL" clId="{A873C7AA-D9AA-4D0F-82AC-C377DB7FA00C}" dt="2019-10-29T21:18:55.282" v="809" actId="208"/>
          <ac:spMkLst>
            <pc:docMk/>
            <pc:sldMk cId="3902479462" sldId="357"/>
            <ac:spMk id="10" creationId="{88E8A028-44C5-48D6-8833-0457C628371B}"/>
          </ac:spMkLst>
        </pc:spChg>
        <pc:spChg chg="mod">
          <ac:chgData name="Pam Lahoud" userId="c994f292-3cc1-4aab-a3ce-64a1485190d9" providerId="ADAL" clId="{A873C7AA-D9AA-4D0F-82AC-C377DB7FA00C}" dt="2019-10-29T21:21:03.603" v="820" actId="255"/>
          <ac:spMkLst>
            <pc:docMk/>
            <pc:sldMk cId="3902479462" sldId="357"/>
            <ac:spMk id="11" creationId="{E539BE6A-7669-4A4D-A1B0-AAC13F6F1919}"/>
          </ac:spMkLst>
        </pc:spChg>
        <pc:spChg chg="mod">
          <ac:chgData name="Pam Lahoud" userId="c994f292-3cc1-4aab-a3ce-64a1485190d9" providerId="ADAL" clId="{A873C7AA-D9AA-4D0F-82AC-C377DB7FA00C}" dt="2019-10-29T21:18:28.940" v="805" actId="13822"/>
          <ac:spMkLst>
            <pc:docMk/>
            <pc:sldMk cId="3902479462" sldId="357"/>
            <ac:spMk id="13" creationId="{56E87035-7E1C-4837-8D61-050A1C60AAB6}"/>
          </ac:spMkLst>
        </pc:spChg>
        <pc:spChg chg="mod">
          <ac:chgData name="Pam Lahoud" userId="c994f292-3cc1-4aab-a3ce-64a1485190d9" providerId="ADAL" clId="{A873C7AA-D9AA-4D0F-82AC-C377DB7FA00C}" dt="2019-10-29T21:19:00.058" v="811" actId="208"/>
          <ac:spMkLst>
            <pc:docMk/>
            <pc:sldMk cId="3902479462" sldId="357"/>
            <ac:spMk id="15" creationId="{31B0B60C-BFD2-48BB-8BE7-C27B916F31CB}"/>
          </ac:spMkLst>
        </pc:spChg>
        <pc:spChg chg="mod">
          <ac:chgData name="Pam Lahoud" userId="c994f292-3cc1-4aab-a3ce-64a1485190d9" providerId="ADAL" clId="{A873C7AA-D9AA-4D0F-82AC-C377DB7FA00C}" dt="2019-10-29T21:21:11.991" v="822" actId="255"/>
          <ac:spMkLst>
            <pc:docMk/>
            <pc:sldMk cId="3902479462" sldId="357"/>
            <ac:spMk id="16" creationId="{2FA1FFE6-BFCF-43DC-9DD5-BC030EBA1972}"/>
          </ac:spMkLst>
        </pc:spChg>
        <pc:spChg chg="mod">
          <ac:chgData name="Pam Lahoud" userId="c994f292-3cc1-4aab-a3ce-64a1485190d9" providerId="ADAL" clId="{A873C7AA-D9AA-4D0F-82AC-C377DB7FA00C}" dt="2019-10-29T21:18:32.163" v="806" actId="13822"/>
          <ac:spMkLst>
            <pc:docMk/>
            <pc:sldMk cId="3902479462" sldId="357"/>
            <ac:spMk id="18" creationId="{45CABF6C-92A8-4883-BB04-2D348619CAFA}"/>
          </ac:spMkLst>
        </pc:spChg>
        <pc:spChg chg="mod">
          <ac:chgData name="Pam Lahoud" userId="c994f292-3cc1-4aab-a3ce-64a1485190d9" providerId="ADAL" clId="{A873C7AA-D9AA-4D0F-82AC-C377DB7FA00C}" dt="2019-10-29T21:19:04.874" v="813" actId="208"/>
          <ac:spMkLst>
            <pc:docMk/>
            <pc:sldMk cId="3902479462" sldId="357"/>
            <ac:spMk id="20" creationId="{04E8290D-F762-44EA-A962-7C0A87011438}"/>
          </ac:spMkLst>
        </pc:spChg>
        <pc:spChg chg="mod">
          <ac:chgData name="Pam Lahoud" userId="c994f292-3cc1-4aab-a3ce-64a1485190d9" providerId="ADAL" clId="{A873C7AA-D9AA-4D0F-82AC-C377DB7FA00C}" dt="2019-10-29T21:21:16.309" v="823" actId="255"/>
          <ac:spMkLst>
            <pc:docMk/>
            <pc:sldMk cId="3902479462" sldId="357"/>
            <ac:spMk id="21" creationId="{EB8A6B13-9A38-4257-AD16-55892FE0184A}"/>
          </ac:spMkLst>
        </pc:spChg>
        <pc:grpChg chg="add mod">
          <ac:chgData name="Pam Lahoud" userId="c994f292-3cc1-4aab-a3ce-64a1485190d9" providerId="ADAL" clId="{A873C7AA-D9AA-4D0F-82AC-C377DB7FA00C}" dt="2019-10-29T21:19:12.572" v="814" actId="207"/>
          <ac:grpSpMkLst>
            <pc:docMk/>
            <pc:sldMk cId="3902479462" sldId="357"/>
            <ac:grpSpMk id="7" creationId="{81FC7AC4-BA88-4A2E-B299-DCBB38C9D2C5}"/>
          </ac:grpSpMkLst>
        </pc:grpChg>
        <pc:grpChg chg="mod">
          <ac:chgData name="Pam Lahoud" userId="c994f292-3cc1-4aab-a3ce-64a1485190d9" providerId="ADAL" clId="{A873C7AA-D9AA-4D0F-82AC-C377DB7FA00C}" dt="2019-10-29T21:19:12.572" v="814" actId="207"/>
          <ac:grpSpMkLst>
            <pc:docMk/>
            <pc:sldMk cId="3902479462" sldId="357"/>
            <ac:grpSpMk id="9" creationId="{6F125E69-F085-46E0-947A-06DF4D2971A8}"/>
          </ac:grpSpMkLst>
        </pc:grpChg>
        <pc:grpChg chg="add mod">
          <ac:chgData name="Pam Lahoud" userId="c994f292-3cc1-4aab-a3ce-64a1485190d9" providerId="ADAL" clId="{A873C7AA-D9AA-4D0F-82AC-C377DB7FA00C}" dt="2019-10-29T21:19:17.313" v="815" actId="207"/>
          <ac:grpSpMkLst>
            <pc:docMk/>
            <pc:sldMk cId="3902479462" sldId="357"/>
            <ac:grpSpMk id="12" creationId="{DD92863E-4042-4BE3-BA28-91915655BCFE}"/>
          </ac:grpSpMkLst>
        </pc:grpChg>
        <pc:grpChg chg="mod">
          <ac:chgData name="Pam Lahoud" userId="c994f292-3cc1-4aab-a3ce-64a1485190d9" providerId="ADAL" clId="{A873C7AA-D9AA-4D0F-82AC-C377DB7FA00C}" dt="2019-10-29T21:19:17.313" v="815" actId="207"/>
          <ac:grpSpMkLst>
            <pc:docMk/>
            <pc:sldMk cId="3902479462" sldId="357"/>
            <ac:grpSpMk id="14" creationId="{C246C899-9D0B-489B-A812-7228BDDE432A}"/>
          </ac:grpSpMkLst>
        </pc:grpChg>
        <pc:grpChg chg="add mod">
          <ac:chgData name="Pam Lahoud" userId="c994f292-3cc1-4aab-a3ce-64a1485190d9" providerId="ADAL" clId="{A873C7AA-D9AA-4D0F-82AC-C377DB7FA00C}" dt="2019-10-29T21:19:20.389" v="816" actId="207"/>
          <ac:grpSpMkLst>
            <pc:docMk/>
            <pc:sldMk cId="3902479462" sldId="357"/>
            <ac:grpSpMk id="17" creationId="{F4D1953A-481B-4B1D-94B9-F483DCFBED12}"/>
          </ac:grpSpMkLst>
        </pc:grpChg>
        <pc:grpChg chg="mod">
          <ac:chgData name="Pam Lahoud" userId="c994f292-3cc1-4aab-a3ce-64a1485190d9" providerId="ADAL" clId="{A873C7AA-D9AA-4D0F-82AC-C377DB7FA00C}" dt="2019-10-29T21:19:20.389" v="816" actId="207"/>
          <ac:grpSpMkLst>
            <pc:docMk/>
            <pc:sldMk cId="3902479462" sldId="357"/>
            <ac:grpSpMk id="19" creationId="{9A0C95CD-3CA2-4F63-A8BA-06BA742EA527}"/>
          </ac:grpSpMkLst>
        </pc:grpChg>
      </pc:sldChg>
      <pc:sldChg chg="addSp delSp modSp add delAnim modAnim">
        <pc:chgData name="Pam Lahoud" userId="c994f292-3cc1-4aab-a3ce-64a1485190d9" providerId="ADAL" clId="{A873C7AA-D9AA-4D0F-82AC-C377DB7FA00C}" dt="2019-10-29T21:51:08.471" v="1203" actId="478"/>
        <pc:sldMkLst>
          <pc:docMk/>
          <pc:sldMk cId="4088116475" sldId="358"/>
        </pc:sldMkLst>
        <pc:spChg chg="mod">
          <ac:chgData name="Pam Lahoud" userId="c994f292-3cc1-4aab-a3ce-64a1485190d9" providerId="ADAL" clId="{A873C7AA-D9AA-4D0F-82AC-C377DB7FA00C}" dt="2019-10-29T21:22:24.988" v="858" actId="20577"/>
          <ac:spMkLst>
            <pc:docMk/>
            <pc:sldMk cId="4088116475" sldId="358"/>
            <ac:spMk id="4" creationId="{01D353FC-1011-46C8-9F5F-DB75C3FBE8E1}"/>
          </ac:spMkLst>
        </pc:spChg>
        <pc:spChg chg="del mod">
          <ac:chgData name="Pam Lahoud" userId="c994f292-3cc1-4aab-a3ce-64a1485190d9" providerId="ADAL" clId="{A873C7AA-D9AA-4D0F-82AC-C377DB7FA00C}" dt="2019-10-29T21:40:21.209" v="1087" actId="478"/>
          <ac:spMkLst>
            <pc:docMk/>
            <pc:sldMk cId="4088116475" sldId="358"/>
            <ac:spMk id="5" creationId="{0E822C1F-1FDB-4AFA-A949-E86FA76E0A35}"/>
          </ac:spMkLst>
        </pc:spChg>
        <pc:spChg chg="mod">
          <ac:chgData name="Pam Lahoud" userId="c994f292-3cc1-4aab-a3ce-64a1485190d9" providerId="ADAL" clId="{A873C7AA-D9AA-4D0F-82AC-C377DB7FA00C}" dt="2019-10-29T21:48:05.601" v="1183" actId="1076"/>
          <ac:spMkLst>
            <pc:docMk/>
            <pc:sldMk cId="4088116475" sldId="358"/>
            <ac:spMk id="80" creationId="{C5E9B4D2-6887-4990-999F-81BB2FBCD0AF}"/>
          </ac:spMkLst>
        </pc:spChg>
        <pc:spChg chg="del">
          <ac:chgData name="Pam Lahoud" userId="c994f292-3cc1-4aab-a3ce-64a1485190d9" providerId="ADAL" clId="{A873C7AA-D9AA-4D0F-82AC-C377DB7FA00C}" dt="2019-10-29T21:51:08.471" v="1203" actId="478"/>
          <ac:spMkLst>
            <pc:docMk/>
            <pc:sldMk cId="4088116475" sldId="358"/>
            <ac:spMk id="86" creationId="{1B83C4E1-8335-4DEC-AEA6-870E12CE7E7B}"/>
          </ac:spMkLst>
        </pc:spChg>
        <pc:spChg chg="mod">
          <ac:chgData name="Pam Lahoud" userId="c994f292-3cc1-4aab-a3ce-64a1485190d9" providerId="ADAL" clId="{A873C7AA-D9AA-4D0F-82AC-C377DB7FA00C}" dt="2019-10-29T21:41:27.160" v="1152" actId="1037"/>
          <ac:spMkLst>
            <pc:docMk/>
            <pc:sldMk cId="4088116475" sldId="358"/>
            <ac:spMk id="106" creationId="{65D79C44-3C5B-44D8-B673-66AC088D34D6}"/>
          </ac:spMkLst>
        </pc:spChg>
        <pc:spChg chg="mod">
          <ac:chgData name="Pam Lahoud" userId="c994f292-3cc1-4aab-a3ce-64a1485190d9" providerId="ADAL" clId="{A873C7AA-D9AA-4D0F-82AC-C377DB7FA00C}" dt="2019-10-29T21:41:13.286" v="1136" actId="1037"/>
          <ac:spMkLst>
            <pc:docMk/>
            <pc:sldMk cId="4088116475" sldId="358"/>
            <ac:spMk id="108" creationId="{7E7E604F-41B9-454F-9DB4-3123F5E5BAF6}"/>
          </ac:spMkLst>
        </pc:spChg>
        <pc:spChg chg="mod">
          <ac:chgData name="Pam Lahoud" userId="c994f292-3cc1-4aab-a3ce-64a1485190d9" providerId="ADAL" clId="{A873C7AA-D9AA-4D0F-82AC-C377DB7FA00C}" dt="2019-10-29T21:40:58.182" v="1113" actId="1038"/>
          <ac:spMkLst>
            <pc:docMk/>
            <pc:sldMk cId="4088116475" sldId="358"/>
            <ac:spMk id="110" creationId="{5383CC13-ADE0-4E80-B496-7C9CCDDD2D8E}"/>
          </ac:spMkLst>
        </pc:spChg>
        <pc:spChg chg="mod">
          <ac:chgData name="Pam Lahoud" userId="c994f292-3cc1-4aab-a3ce-64a1485190d9" providerId="ADAL" clId="{A873C7AA-D9AA-4D0F-82AC-C377DB7FA00C}" dt="2019-10-29T21:46:32.655" v="1174" actId="1076"/>
          <ac:spMkLst>
            <pc:docMk/>
            <pc:sldMk cId="4088116475" sldId="358"/>
            <ac:spMk id="118" creationId="{079000A4-222C-4EAA-B512-2FE3BE364A33}"/>
          </ac:spMkLst>
        </pc:spChg>
        <pc:spChg chg="mod">
          <ac:chgData name="Pam Lahoud" userId="c994f292-3cc1-4aab-a3ce-64a1485190d9" providerId="ADAL" clId="{A873C7AA-D9AA-4D0F-82AC-C377DB7FA00C}" dt="2019-10-29T21:42:04.382" v="1156" actId="1076"/>
          <ac:spMkLst>
            <pc:docMk/>
            <pc:sldMk cId="4088116475" sldId="358"/>
            <ac:spMk id="120" creationId="{695F48F0-A7F5-4631-B9F3-088793BD0F6A}"/>
          </ac:spMkLst>
        </pc:spChg>
        <pc:spChg chg="mod">
          <ac:chgData name="Pam Lahoud" userId="c994f292-3cc1-4aab-a3ce-64a1485190d9" providerId="ADAL" clId="{A873C7AA-D9AA-4D0F-82AC-C377DB7FA00C}" dt="2019-10-29T21:46:41.656" v="1175" actId="1076"/>
          <ac:spMkLst>
            <pc:docMk/>
            <pc:sldMk cId="4088116475" sldId="358"/>
            <ac:spMk id="129" creationId="{79DBF671-4E5B-4F8D-B7F1-8422AA5788A3}"/>
          </ac:spMkLst>
        </pc:spChg>
        <pc:spChg chg="mod">
          <ac:chgData name="Pam Lahoud" userId="c994f292-3cc1-4aab-a3ce-64a1485190d9" providerId="ADAL" clId="{A873C7AA-D9AA-4D0F-82AC-C377DB7FA00C}" dt="2019-10-29T21:42:34.557" v="1162" actId="14100"/>
          <ac:spMkLst>
            <pc:docMk/>
            <pc:sldMk cId="4088116475" sldId="358"/>
            <ac:spMk id="131" creationId="{386FD03C-8D84-4FD5-8B2B-44D8FA94B28A}"/>
          </ac:spMkLst>
        </pc:spChg>
        <pc:spChg chg="mod">
          <ac:chgData name="Pam Lahoud" userId="c994f292-3cc1-4aab-a3ce-64a1485190d9" providerId="ADAL" clId="{A873C7AA-D9AA-4D0F-82AC-C377DB7FA00C}" dt="2019-10-29T21:35:27.848" v="1067" actId="1076"/>
          <ac:spMkLst>
            <pc:docMk/>
            <pc:sldMk cId="4088116475" sldId="358"/>
            <ac:spMk id="134" creationId="{714AA442-213B-48BC-8D86-C2BE43C362E3}"/>
          </ac:spMkLst>
        </pc:spChg>
        <pc:spChg chg="mod">
          <ac:chgData name="Pam Lahoud" userId="c994f292-3cc1-4aab-a3ce-64a1485190d9" providerId="ADAL" clId="{A873C7AA-D9AA-4D0F-82AC-C377DB7FA00C}" dt="2019-10-29T21:35:08.641" v="1063" actId="14100"/>
          <ac:spMkLst>
            <pc:docMk/>
            <pc:sldMk cId="4088116475" sldId="358"/>
            <ac:spMk id="136" creationId="{356253CE-89F4-4842-8D3B-76FC23EE85CD}"/>
          </ac:spMkLst>
        </pc:spChg>
        <pc:spChg chg="mod">
          <ac:chgData name="Pam Lahoud" userId="c994f292-3cc1-4aab-a3ce-64a1485190d9" providerId="ADAL" clId="{A873C7AA-D9AA-4D0F-82AC-C377DB7FA00C}" dt="2019-10-29T21:35:19.272" v="1066" actId="1076"/>
          <ac:spMkLst>
            <pc:docMk/>
            <pc:sldMk cId="4088116475" sldId="358"/>
            <ac:spMk id="137" creationId="{5E846DD9-069C-4D0D-B3F9-2392CC6F81EA}"/>
          </ac:spMkLst>
        </pc:spChg>
        <pc:spChg chg="mod">
          <ac:chgData name="Pam Lahoud" userId="c994f292-3cc1-4aab-a3ce-64a1485190d9" providerId="ADAL" clId="{A873C7AA-D9AA-4D0F-82AC-C377DB7FA00C}" dt="2019-10-29T21:46:45.083" v="1176" actId="1076"/>
          <ac:spMkLst>
            <pc:docMk/>
            <pc:sldMk cId="4088116475" sldId="358"/>
            <ac:spMk id="140" creationId="{EF5BA124-C800-4673-B6B9-A3FFAE65C944}"/>
          </ac:spMkLst>
        </pc:spChg>
        <pc:spChg chg="mod">
          <ac:chgData name="Pam Lahoud" userId="c994f292-3cc1-4aab-a3ce-64a1485190d9" providerId="ADAL" clId="{A873C7AA-D9AA-4D0F-82AC-C377DB7FA00C}" dt="2019-10-29T21:42:40.030" v="1164" actId="14100"/>
          <ac:spMkLst>
            <pc:docMk/>
            <pc:sldMk cId="4088116475" sldId="358"/>
            <ac:spMk id="142" creationId="{2B88FA00-7D84-414B-B7CA-029A60B82FE8}"/>
          </ac:spMkLst>
        </pc:spChg>
        <pc:spChg chg="mod">
          <ac:chgData name="Pam Lahoud" userId="c994f292-3cc1-4aab-a3ce-64a1485190d9" providerId="ADAL" clId="{A873C7AA-D9AA-4D0F-82AC-C377DB7FA00C}" dt="2019-10-29T21:39:21.813" v="1085" actId="14100"/>
          <ac:spMkLst>
            <pc:docMk/>
            <pc:sldMk cId="4088116475" sldId="358"/>
            <ac:spMk id="145" creationId="{06240948-2695-4BDC-9171-115CE83A6B5C}"/>
          </ac:spMkLst>
        </pc:spChg>
        <pc:spChg chg="mod">
          <ac:chgData name="Pam Lahoud" userId="c994f292-3cc1-4aab-a3ce-64a1485190d9" providerId="ADAL" clId="{A873C7AA-D9AA-4D0F-82AC-C377DB7FA00C}" dt="2019-10-29T21:39:03.490" v="1082" actId="14100"/>
          <ac:spMkLst>
            <pc:docMk/>
            <pc:sldMk cId="4088116475" sldId="358"/>
            <ac:spMk id="146" creationId="{D3CBA3D2-68F4-4D0B-8E85-AC075C401FF0}"/>
          </ac:spMkLst>
        </pc:spChg>
        <pc:spChg chg="add del mod">
          <ac:chgData name="Pam Lahoud" userId="c994f292-3cc1-4aab-a3ce-64a1485190d9" providerId="ADAL" clId="{A873C7AA-D9AA-4D0F-82AC-C377DB7FA00C}" dt="2019-10-29T21:40:27.478" v="1088"/>
          <ac:spMkLst>
            <pc:docMk/>
            <pc:sldMk cId="4088116475" sldId="358"/>
            <ac:spMk id="148" creationId="{F3E2D2B1-E11F-462B-9B24-C9260786C153}"/>
          </ac:spMkLst>
        </pc:spChg>
        <pc:grpChg chg="del">
          <ac:chgData name="Pam Lahoud" userId="c994f292-3cc1-4aab-a3ce-64a1485190d9" providerId="ADAL" clId="{A873C7AA-D9AA-4D0F-82AC-C377DB7FA00C}" dt="2019-10-29T21:23:28.835" v="932" actId="478"/>
          <ac:grpSpMkLst>
            <pc:docMk/>
            <pc:sldMk cId="4088116475" sldId="358"/>
            <ac:grpSpMk id="7" creationId="{81FC7AC4-BA88-4A2E-B299-DCBB38C9D2C5}"/>
          </ac:grpSpMkLst>
        </pc:grpChg>
        <pc:grpChg chg="del">
          <ac:chgData name="Pam Lahoud" userId="c994f292-3cc1-4aab-a3ce-64a1485190d9" providerId="ADAL" clId="{A873C7AA-D9AA-4D0F-82AC-C377DB7FA00C}" dt="2019-10-29T21:23:31.434" v="933" actId="478"/>
          <ac:grpSpMkLst>
            <pc:docMk/>
            <pc:sldMk cId="4088116475" sldId="358"/>
            <ac:grpSpMk id="12" creationId="{DD92863E-4042-4BE3-BA28-91915655BCFE}"/>
          </ac:grpSpMkLst>
        </pc:grpChg>
        <pc:grpChg chg="del">
          <ac:chgData name="Pam Lahoud" userId="c994f292-3cc1-4aab-a3ce-64a1485190d9" providerId="ADAL" clId="{A873C7AA-D9AA-4D0F-82AC-C377DB7FA00C}" dt="2019-10-29T21:23:34.533" v="934" actId="478"/>
          <ac:grpSpMkLst>
            <pc:docMk/>
            <pc:sldMk cId="4088116475" sldId="358"/>
            <ac:grpSpMk id="17" creationId="{F4D1953A-481B-4B1D-94B9-F483DCFBED12}"/>
          </ac:grpSpMkLst>
        </pc:grpChg>
        <pc:grpChg chg="add del mod">
          <ac:chgData name="Pam Lahoud" userId="c994f292-3cc1-4aab-a3ce-64a1485190d9" providerId="ADAL" clId="{A873C7AA-D9AA-4D0F-82AC-C377DB7FA00C}" dt="2019-10-29T21:24:46.105" v="942"/>
          <ac:grpSpMkLst>
            <pc:docMk/>
            <pc:sldMk cId="4088116475" sldId="358"/>
            <ac:grpSpMk id="22" creationId="{B3BF4BE1-C4BA-45DE-BC1D-02A2B05AAF1E}"/>
          </ac:grpSpMkLst>
        </pc:grpChg>
        <pc:grpChg chg="add mod">
          <ac:chgData name="Pam Lahoud" userId="c994f292-3cc1-4aab-a3ce-64a1485190d9" providerId="ADAL" clId="{A873C7AA-D9AA-4D0F-82AC-C377DB7FA00C}" dt="2019-10-29T21:40:41.392" v="1089" actId="1076"/>
          <ac:grpSpMkLst>
            <pc:docMk/>
            <pc:sldMk cId="4088116475" sldId="358"/>
            <ac:grpSpMk id="79" creationId="{D290DF2E-E6C2-492D-A280-68E5F8F8FB72}"/>
          </ac:grpSpMkLst>
        </pc:grpChg>
        <pc:grpChg chg="del">
          <ac:chgData name="Pam Lahoud" userId="c994f292-3cc1-4aab-a3ce-64a1485190d9" providerId="ADAL" clId="{A873C7AA-D9AA-4D0F-82AC-C377DB7FA00C}" dt="2019-10-29T21:51:08.471" v="1203" actId="478"/>
          <ac:grpSpMkLst>
            <pc:docMk/>
            <pc:sldMk cId="4088116475" sldId="358"/>
            <ac:grpSpMk id="85" creationId="{329F3ED0-7498-4377-A0C0-BFAE95CF0876}"/>
          </ac:grpSpMkLst>
        </pc:grpChg>
        <pc:grpChg chg="add del">
          <ac:chgData name="Pam Lahoud" userId="c994f292-3cc1-4aab-a3ce-64a1485190d9" providerId="ADAL" clId="{A873C7AA-D9AA-4D0F-82AC-C377DB7FA00C}" dt="2019-10-29T21:26:02.369" v="948"/>
          <ac:grpSpMkLst>
            <pc:docMk/>
            <pc:sldMk cId="4088116475" sldId="358"/>
            <ac:grpSpMk id="111" creationId="{A682E0A8-9193-4239-AF4E-92E132888F0F}"/>
          </ac:grpSpMkLst>
        </pc:grpChg>
        <pc:grpChg chg="add mod">
          <ac:chgData name="Pam Lahoud" userId="c994f292-3cc1-4aab-a3ce-64a1485190d9" providerId="ADAL" clId="{A873C7AA-D9AA-4D0F-82AC-C377DB7FA00C}" dt="2019-10-29T21:41:48.173" v="1154" actId="1076"/>
          <ac:grpSpMkLst>
            <pc:docMk/>
            <pc:sldMk cId="4088116475" sldId="358"/>
            <ac:grpSpMk id="116" creationId="{287AA061-694C-48E9-BF92-52CDB810E073}"/>
          </ac:grpSpMkLst>
        </pc:grpChg>
        <pc:grpChg chg="add mod">
          <ac:chgData name="Pam Lahoud" userId="c994f292-3cc1-4aab-a3ce-64a1485190d9" providerId="ADAL" clId="{A873C7AA-D9AA-4D0F-82AC-C377DB7FA00C}" dt="2019-10-29T21:40:41.392" v="1089" actId="1076"/>
          <ac:grpSpMkLst>
            <pc:docMk/>
            <pc:sldMk cId="4088116475" sldId="358"/>
            <ac:grpSpMk id="127" creationId="{EFDF1F12-DBD6-4E7E-8045-40E1C4557AE7}"/>
          </ac:grpSpMkLst>
        </pc:grpChg>
        <pc:grpChg chg="add mod">
          <ac:chgData name="Pam Lahoud" userId="c994f292-3cc1-4aab-a3ce-64a1485190d9" providerId="ADAL" clId="{A873C7AA-D9AA-4D0F-82AC-C377DB7FA00C}" dt="2019-10-29T21:46:54.926" v="1178" actId="1076"/>
          <ac:grpSpMkLst>
            <pc:docMk/>
            <pc:sldMk cId="4088116475" sldId="358"/>
            <ac:grpSpMk id="133" creationId="{DE9052E2-35C8-464E-A3C8-06C1D7873414}"/>
          </ac:grpSpMkLst>
        </pc:grpChg>
        <pc:grpChg chg="add mod">
          <ac:chgData name="Pam Lahoud" userId="c994f292-3cc1-4aab-a3ce-64a1485190d9" providerId="ADAL" clId="{A873C7AA-D9AA-4D0F-82AC-C377DB7FA00C}" dt="2019-10-29T21:40:41.392" v="1089" actId="1076"/>
          <ac:grpSpMkLst>
            <pc:docMk/>
            <pc:sldMk cId="4088116475" sldId="358"/>
            <ac:grpSpMk id="138" creationId="{CC8F7C41-6184-47DE-A1D4-2FD6B1537A8B}"/>
          </ac:grpSpMkLst>
        </pc:grpChg>
        <pc:grpChg chg="add mod">
          <ac:chgData name="Pam Lahoud" userId="c994f292-3cc1-4aab-a3ce-64a1485190d9" providerId="ADAL" clId="{A873C7AA-D9AA-4D0F-82AC-C377DB7FA00C}" dt="2019-10-29T21:46:49.060" v="1177" actId="1076"/>
          <ac:grpSpMkLst>
            <pc:docMk/>
            <pc:sldMk cId="4088116475" sldId="358"/>
            <ac:grpSpMk id="144" creationId="{A51502ED-FA05-45DF-9DCF-000CE913D7BD}"/>
          </ac:grpSpMkLst>
        </pc:grpChg>
        <pc:cxnChg chg="mod">
          <ac:chgData name="Pam Lahoud" userId="c994f292-3cc1-4aab-a3ce-64a1485190d9" providerId="ADAL" clId="{A873C7AA-D9AA-4D0F-82AC-C377DB7FA00C}" dt="2019-10-29T21:48:11.764" v="1184" actId="14100"/>
          <ac:cxnSpMkLst>
            <pc:docMk/>
            <pc:sldMk cId="4088116475" sldId="358"/>
            <ac:cxnSpMk id="88" creationId="{CE06F397-F0AE-4A0C-AD61-FEFC251A6CFE}"/>
          </ac:cxnSpMkLst>
        </pc:cxnChg>
        <pc:cxnChg chg="mod">
          <ac:chgData name="Pam Lahoud" userId="c994f292-3cc1-4aab-a3ce-64a1485190d9" providerId="ADAL" clId="{A873C7AA-D9AA-4D0F-82AC-C377DB7FA00C}" dt="2019-10-29T21:44:19.859" v="1173" actId="1076"/>
          <ac:cxnSpMkLst>
            <pc:docMk/>
            <pc:sldMk cId="4088116475" sldId="358"/>
            <ac:cxnSpMk id="89" creationId="{03FD3891-EB2C-4F9F-9855-36A31BC77A10}"/>
          </ac:cxnSpMkLst>
        </pc:cxnChg>
        <pc:cxnChg chg="mod">
          <ac:chgData name="Pam Lahoud" userId="c994f292-3cc1-4aab-a3ce-64a1485190d9" providerId="ADAL" clId="{A873C7AA-D9AA-4D0F-82AC-C377DB7FA00C}" dt="2019-10-29T21:47:48.684" v="1181" actId="14100"/>
          <ac:cxnSpMkLst>
            <pc:docMk/>
            <pc:sldMk cId="4088116475" sldId="358"/>
            <ac:cxnSpMk id="105" creationId="{EA408609-D868-4D30-A4AA-AA622D849BB2}"/>
          </ac:cxnSpMkLst>
        </pc:cxnChg>
        <pc:cxnChg chg="mod">
          <ac:chgData name="Pam Lahoud" userId="c994f292-3cc1-4aab-a3ce-64a1485190d9" providerId="ADAL" clId="{A873C7AA-D9AA-4D0F-82AC-C377DB7FA00C}" dt="2019-10-29T21:47:41.487" v="1180" actId="14100"/>
          <ac:cxnSpMkLst>
            <pc:docMk/>
            <pc:sldMk cId="4088116475" sldId="358"/>
            <ac:cxnSpMk id="107" creationId="{E369659D-6686-4DC2-BB34-3DC9D172A2B4}"/>
          </ac:cxnSpMkLst>
        </pc:cxnChg>
        <pc:cxnChg chg="mod">
          <ac:chgData name="Pam Lahoud" userId="c994f292-3cc1-4aab-a3ce-64a1485190d9" providerId="ADAL" clId="{A873C7AA-D9AA-4D0F-82AC-C377DB7FA00C}" dt="2019-10-29T21:47:29.684" v="1179" actId="14100"/>
          <ac:cxnSpMkLst>
            <pc:docMk/>
            <pc:sldMk cId="4088116475" sldId="358"/>
            <ac:cxnSpMk id="109" creationId="{229ACE24-53E4-4153-A8A8-01BCF00A32D9}"/>
          </ac:cxnSpMkLst>
        </pc:cxnChg>
        <pc:cxnChg chg="mod">
          <ac:chgData name="Pam Lahoud" userId="c994f292-3cc1-4aab-a3ce-64a1485190d9" providerId="ADAL" clId="{A873C7AA-D9AA-4D0F-82AC-C377DB7FA00C}" dt="2019-10-29T21:41:55.033" v="1155" actId="14100"/>
          <ac:cxnSpMkLst>
            <pc:docMk/>
            <pc:sldMk cId="4088116475" sldId="358"/>
            <ac:cxnSpMk id="119" creationId="{47B54498-1E8B-499F-A950-695B6A0204D1}"/>
          </ac:cxnSpMkLst>
        </pc:cxnChg>
        <pc:cxnChg chg="mod">
          <ac:chgData name="Pam Lahoud" userId="c994f292-3cc1-4aab-a3ce-64a1485190d9" providerId="ADAL" clId="{A873C7AA-D9AA-4D0F-82AC-C377DB7FA00C}" dt="2019-10-29T21:42:26.971" v="1160" actId="14100"/>
          <ac:cxnSpMkLst>
            <pc:docMk/>
            <pc:sldMk cId="4088116475" sldId="358"/>
            <ac:cxnSpMk id="130" creationId="{E405368C-3682-47B1-9411-49AA8CAFB367}"/>
          </ac:cxnSpMkLst>
        </pc:cxnChg>
        <pc:cxnChg chg="mod">
          <ac:chgData name="Pam Lahoud" userId="c994f292-3cc1-4aab-a3ce-64a1485190d9" providerId="ADAL" clId="{A873C7AA-D9AA-4D0F-82AC-C377DB7FA00C}" dt="2019-10-29T21:42:22.650" v="1159" actId="14100"/>
          <ac:cxnSpMkLst>
            <pc:docMk/>
            <pc:sldMk cId="4088116475" sldId="358"/>
            <ac:cxnSpMk id="141" creationId="{8F34AD04-0B65-46B1-ADA1-6BE7277084B5}"/>
          </ac:cxnSpMkLst>
        </pc:cxnChg>
      </pc:sldChg>
      <pc:sldChg chg="addSp delSp modSp add modAnim">
        <pc:chgData name="Pam Lahoud" userId="c994f292-3cc1-4aab-a3ce-64a1485190d9" providerId="ADAL" clId="{A873C7AA-D9AA-4D0F-82AC-C377DB7FA00C}" dt="2019-10-29T21:52:41.575" v="1209" actId="20577"/>
        <pc:sldMkLst>
          <pc:docMk/>
          <pc:sldMk cId="1355417321" sldId="381"/>
        </pc:sldMkLst>
        <pc:spChg chg="add mod">
          <ac:chgData name="Pam Lahoud" userId="c994f292-3cc1-4aab-a3ce-64a1485190d9" providerId="ADAL" clId="{A873C7AA-D9AA-4D0F-82AC-C377DB7FA00C}" dt="2019-10-29T21:50:57.217" v="1201" actId="20577"/>
          <ac:spMkLst>
            <pc:docMk/>
            <pc:sldMk cId="1355417321" sldId="381"/>
            <ac:spMk id="2" creationId="{C9639DA7-8C72-4041-AACE-B37AF5B465C0}"/>
          </ac:spMkLst>
        </pc:spChg>
        <pc:spChg chg="mod">
          <ac:chgData name="Pam Lahoud" userId="c994f292-3cc1-4aab-a3ce-64a1485190d9" providerId="ADAL" clId="{A873C7AA-D9AA-4D0F-82AC-C377DB7FA00C}" dt="2019-10-29T21:50:51.970" v="1200" actId="164"/>
          <ac:spMkLst>
            <pc:docMk/>
            <pc:sldMk cId="1355417321" sldId="381"/>
            <ac:spMk id="5" creationId="{8B1C04B9-4EE7-4CF0-889B-4ACA05CDC6B9}"/>
          </ac:spMkLst>
        </pc:spChg>
        <pc:spChg chg="mod">
          <ac:chgData name="Pam Lahoud" userId="c994f292-3cc1-4aab-a3ce-64a1485190d9" providerId="ADAL" clId="{A873C7AA-D9AA-4D0F-82AC-C377DB7FA00C}" dt="2019-10-29T21:52:41.575" v="1209" actId="20577"/>
          <ac:spMkLst>
            <pc:docMk/>
            <pc:sldMk cId="1355417321" sldId="381"/>
            <ac:spMk id="67" creationId="{211159B2-631E-4FC3-99F0-B9AE628F81E2}"/>
          </ac:spMkLst>
        </pc:spChg>
        <pc:spChg chg="mod">
          <ac:chgData name="Pam Lahoud" userId="c994f292-3cc1-4aab-a3ce-64a1485190d9" providerId="ADAL" clId="{A873C7AA-D9AA-4D0F-82AC-C377DB7FA00C}" dt="2019-10-29T21:50:51.970" v="1200" actId="164"/>
          <ac:spMkLst>
            <pc:docMk/>
            <pc:sldMk cId="1355417321" sldId="381"/>
            <ac:spMk id="84" creationId="{DC9461D7-CA48-4648-8C00-40143988AE67}"/>
          </ac:spMkLst>
        </pc:spChg>
        <pc:spChg chg="mod">
          <ac:chgData name="Pam Lahoud" userId="c994f292-3cc1-4aab-a3ce-64a1485190d9" providerId="ADAL" clId="{A873C7AA-D9AA-4D0F-82AC-C377DB7FA00C}" dt="2019-10-29T21:50:51.970" v="1200" actId="164"/>
          <ac:spMkLst>
            <pc:docMk/>
            <pc:sldMk cId="1355417321" sldId="381"/>
            <ac:spMk id="85" creationId="{E2FBC48E-10A0-4C04-A836-806999F69DCE}"/>
          </ac:spMkLst>
        </pc:spChg>
        <pc:spChg chg="mod">
          <ac:chgData name="Pam Lahoud" userId="c994f292-3cc1-4aab-a3ce-64a1485190d9" providerId="ADAL" clId="{A873C7AA-D9AA-4D0F-82AC-C377DB7FA00C}" dt="2019-10-29T21:50:51.970" v="1200" actId="164"/>
          <ac:spMkLst>
            <pc:docMk/>
            <pc:sldMk cId="1355417321" sldId="381"/>
            <ac:spMk id="89" creationId="{4CB894D5-13EB-4946-8BE4-BB05369F4CA1}"/>
          </ac:spMkLst>
        </pc:spChg>
        <pc:spChg chg="mod">
          <ac:chgData name="Pam Lahoud" userId="c994f292-3cc1-4aab-a3ce-64a1485190d9" providerId="ADAL" clId="{A873C7AA-D9AA-4D0F-82AC-C377DB7FA00C}" dt="2019-10-29T21:50:51.970" v="1200" actId="164"/>
          <ac:spMkLst>
            <pc:docMk/>
            <pc:sldMk cId="1355417321" sldId="381"/>
            <ac:spMk id="99" creationId="{8D598F79-AA6F-4324-B439-5B79AD1B243C}"/>
          </ac:spMkLst>
        </pc:spChg>
        <pc:spChg chg="mod">
          <ac:chgData name="Pam Lahoud" userId="c994f292-3cc1-4aab-a3ce-64a1485190d9" providerId="ADAL" clId="{A873C7AA-D9AA-4D0F-82AC-C377DB7FA00C}" dt="2019-10-29T21:50:51.970" v="1200" actId="164"/>
          <ac:spMkLst>
            <pc:docMk/>
            <pc:sldMk cId="1355417321" sldId="381"/>
            <ac:spMk id="136" creationId="{8EA51DBC-83AC-4D42-A98E-82D6566CF01C}"/>
          </ac:spMkLst>
        </pc:spChg>
        <pc:spChg chg="mod">
          <ac:chgData name="Pam Lahoud" userId="c994f292-3cc1-4aab-a3ce-64a1485190d9" providerId="ADAL" clId="{A873C7AA-D9AA-4D0F-82AC-C377DB7FA00C}" dt="2019-10-29T21:50:51.970" v="1200" actId="164"/>
          <ac:spMkLst>
            <pc:docMk/>
            <pc:sldMk cId="1355417321" sldId="381"/>
            <ac:spMk id="153" creationId="{BBB01FC5-40F4-4FD4-A54B-C4721906CC7C}"/>
          </ac:spMkLst>
        </pc:spChg>
        <pc:spChg chg="mod">
          <ac:chgData name="Pam Lahoud" userId="c994f292-3cc1-4aab-a3ce-64a1485190d9" providerId="ADAL" clId="{A873C7AA-D9AA-4D0F-82AC-C377DB7FA00C}" dt="2019-10-29T21:50:51.970" v="1200" actId="164"/>
          <ac:spMkLst>
            <pc:docMk/>
            <pc:sldMk cId="1355417321" sldId="381"/>
            <ac:spMk id="154" creationId="{4FB3E887-22AF-42A7-9160-5A09829D311C}"/>
          </ac:spMkLst>
        </pc:spChg>
        <pc:spChg chg="mod">
          <ac:chgData name="Pam Lahoud" userId="c994f292-3cc1-4aab-a3ce-64a1485190d9" providerId="ADAL" clId="{A873C7AA-D9AA-4D0F-82AC-C377DB7FA00C}" dt="2019-10-29T21:50:51.970" v="1200" actId="164"/>
          <ac:spMkLst>
            <pc:docMk/>
            <pc:sldMk cId="1355417321" sldId="381"/>
            <ac:spMk id="155" creationId="{23D9630F-F93E-4D72-8CF0-24C48CE12B5F}"/>
          </ac:spMkLst>
        </pc:spChg>
        <pc:spChg chg="del mod">
          <ac:chgData name="Pam Lahoud" userId="c994f292-3cc1-4aab-a3ce-64a1485190d9" providerId="ADAL" clId="{A873C7AA-D9AA-4D0F-82AC-C377DB7FA00C}" dt="2019-10-29T21:49:03.028" v="1189" actId="478"/>
          <ac:spMkLst>
            <pc:docMk/>
            <pc:sldMk cId="1355417321" sldId="381"/>
            <ac:spMk id="159" creationId="{8C7A9F20-2183-4F92-B625-9F4C554C0905}"/>
          </ac:spMkLst>
        </pc:spChg>
        <pc:spChg chg="mod">
          <ac:chgData name="Pam Lahoud" userId="c994f292-3cc1-4aab-a3ce-64a1485190d9" providerId="ADAL" clId="{A873C7AA-D9AA-4D0F-82AC-C377DB7FA00C}" dt="2019-10-29T21:51:36.400" v="1206" actId="207"/>
          <ac:spMkLst>
            <pc:docMk/>
            <pc:sldMk cId="1355417321" sldId="381"/>
            <ac:spMk id="170" creationId="{8EC933E3-5770-4990-9CDE-A5CE5E136647}"/>
          </ac:spMkLst>
        </pc:spChg>
        <pc:spChg chg="mod">
          <ac:chgData name="Pam Lahoud" userId="c994f292-3cc1-4aab-a3ce-64a1485190d9" providerId="ADAL" clId="{A873C7AA-D9AA-4D0F-82AC-C377DB7FA00C}" dt="2019-10-29T21:51:32.806" v="1205" actId="208"/>
          <ac:spMkLst>
            <pc:docMk/>
            <pc:sldMk cId="1355417321" sldId="381"/>
            <ac:spMk id="171" creationId="{BB79BD9F-EF11-4AAA-BA42-36FE953AEB06}"/>
          </ac:spMkLst>
        </pc:spChg>
        <pc:spChg chg="mod">
          <ac:chgData name="Pam Lahoud" userId="c994f292-3cc1-4aab-a3ce-64a1485190d9" providerId="ADAL" clId="{A873C7AA-D9AA-4D0F-82AC-C377DB7FA00C}" dt="2019-10-29T21:50:51.970" v="1200" actId="164"/>
          <ac:spMkLst>
            <pc:docMk/>
            <pc:sldMk cId="1355417321" sldId="381"/>
            <ac:spMk id="172" creationId="{4FB75D75-DE35-4F03-BA7D-143BF931AE12}"/>
          </ac:spMkLst>
        </pc:spChg>
        <pc:spChg chg="mod">
          <ac:chgData name="Pam Lahoud" userId="c994f292-3cc1-4aab-a3ce-64a1485190d9" providerId="ADAL" clId="{A873C7AA-D9AA-4D0F-82AC-C377DB7FA00C}" dt="2019-10-29T21:50:51.970" v="1200" actId="164"/>
          <ac:spMkLst>
            <pc:docMk/>
            <pc:sldMk cId="1355417321" sldId="381"/>
            <ac:spMk id="173" creationId="{6899B288-42E2-47F8-A356-C8DC40D7BC99}"/>
          </ac:spMkLst>
        </pc:spChg>
        <pc:spChg chg="mod">
          <ac:chgData name="Pam Lahoud" userId="c994f292-3cc1-4aab-a3ce-64a1485190d9" providerId="ADAL" clId="{A873C7AA-D9AA-4D0F-82AC-C377DB7FA00C}" dt="2019-10-29T21:50:51.970" v="1200" actId="164"/>
          <ac:spMkLst>
            <pc:docMk/>
            <pc:sldMk cId="1355417321" sldId="381"/>
            <ac:spMk id="174" creationId="{912E863A-F340-40E7-9370-B6D7DDEBFA1C}"/>
          </ac:spMkLst>
        </pc:spChg>
        <pc:spChg chg="add del mod">
          <ac:chgData name="Pam Lahoud" userId="c994f292-3cc1-4aab-a3ce-64a1485190d9" providerId="ADAL" clId="{A873C7AA-D9AA-4D0F-82AC-C377DB7FA00C}" dt="2019-10-29T21:51:01.337" v="1202" actId="478"/>
          <ac:spMkLst>
            <pc:docMk/>
            <pc:sldMk cId="1355417321" sldId="381"/>
            <ac:spMk id="175" creationId="{1753D4FF-C210-40D7-9478-C50DF5EB70B1}"/>
          </ac:spMkLst>
        </pc:spChg>
        <pc:grpChg chg="add mod">
          <ac:chgData name="Pam Lahoud" userId="c994f292-3cc1-4aab-a3ce-64a1485190d9" providerId="ADAL" clId="{A873C7AA-D9AA-4D0F-82AC-C377DB7FA00C}" dt="2019-10-29T21:50:51.970" v="1200" actId="164"/>
          <ac:grpSpMkLst>
            <pc:docMk/>
            <pc:sldMk cId="1355417321" sldId="381"/>
            <ac:grpSpMk id="3" creationId="{B80BB33A-9B4C-421B-93FF-8218129723D9}"/>
          </ac:grpSpMkLst>
        </pc:grpChg>
        <pc:grpChg chg="mod">
          <ac:chgData name="Pam Lahoud" userId="c994f292-3cc1-4aab-a3ce-64a1485190d9" providerId="ADAL" clId="{A873C7AA-D9AA-4D0F-82AC-C377DB7FA00C}" dt="2019-10-29T21:50:51.970" v="1200" actId="164"/>
          <ac:grpSpMkLst>
            <pc:docMk/>
            <pc:sldMk cId="1355417321" sldId="381"/>
            <ac:grpSpMk id="16" creationId="{99AE2D9F-07B5-4071-B6C3-96774A4260C2}"/>
          </ac:grpSpMkLst>
        </pc:grpChg>
        <pc:grpChg chg="mod">
          <ac:chgData name="Pam Lahoud" userId="c994f292-3cc1-4aab-a3ce-64a1485190d9" providerId="ADAL" clId="{A873C7AA-D9AA-4D0F-82AC-C377DB7FA00C}" dt="2019-10-29T21:50:51.970" v="1200" actId="164"/>
          <ac:grpSpMkLst>
            <pc:docMk/>
            <pc:sldMk cId="1355417321" sldId="381"/>
            <ac:grpSpMk id="20" creationId="{25D546F7-7924-4535-B583-4E3AE0A8D2B1}"/>
          </ac:grpSpMkLst>
        </pc:grpChg>
        <pc:grpChg chg="mod">
          <ac:chgData name="Pam Lahoud" userId="c994f292-3cc1-4aab-a3ce-64a1485190d9" providerId="ADAL" clId="{A873C7AA-D9AA-4D0F-82AC-C377DB7FA00C}" dt="2019-10-29T21:50:51.970" v="1200" actId="164"/>
          <ac:grpSpMkLst>
            <pc:docMk/>
            <pc:sldMk cId="1355417321" sldId="381"/>
            <ac:grpSpMk id="41" creationId="{7540DD6B-9A24-40CE-8FD0-50940BD81C58}"/>
          </ac:grpSpMkLst>
        </pc:grpChg>
        <pc:grpChg chg="mod">
          <ac:chgData name="Pam Lahoud" userId="c994f292-3cc1-4aab-a3ce-64a1485190d9" providerId="ADAL" clId="{A873C7AA-D9AA-4D0F-82AC-C377DB7FA00C}" dt="2019-10-29T21:50:51.970" v="1200" actId="164"/>
          <ac:grpSpMkLst>
            <pc:docMk/>
            <pc:sldMk cId="1355417321" sldId="381"/>
            <ac:grpSpMk id="49" creationId="{D940B607-377A-4C13-BFCA-A76C3CE265AD}"/>
          </ac:grpSpMkLst>
        </pc:grpChg>
        <pc:grpChg chg="mod">
          <ac:chgData name="Pam Lahoud" userId="c994f292-3cc1-4aab-a3ce-64a1485190d9" providerId="ADAL" clId="{A873C7AA-D9AA-4D0F-82AC-C377DB7FA00C}" dt="2019-10-29T21:50:51.970" v="1200" actId="164"/>
          <ac:grpSpMkLst>
            <pc:docMk/>
            <pc:sldMk cId="1355417321" sldId="381"/>
            <ac:grpSpMk id="61" creationId="{B67354AF-9752-4299-8D1C-C44B1FF8A557}"/>
          </ac:grpSpMkLst>
        </pc:grpChg>
        <pc:grpChg chg="mod">
          <ac:chgData name="Pam Lahoud" userId="c994f292-3cc1-4aab-a3ce-64a1485190d9" providerId="ADAL" clId="{A873C7AA-D9AA-4D0F-82AC-C377DB7FA00C}" dt="2019-10-29T21:50:51.970" v="1200" actId="164"/>
          <ac:grpSpMkLst>
            <pc:docMk/>
            <pc:sldMk cId="1355417321" sldId="381"/>
            <ac:grpSpMk id="64" creationId="{E838C37E-3DC2-4957-A7E0-3A2939764842}"/>
          </ac:grpSpMkLst>
        </pc:grpChg>
        <pc:grpChg chg="mod">
          <ac:chgData name="Pam Lahoud" userId="c994f292-3cc1-4aab-a3ce-64a1485190d9" providerId="ADAL" clId="{A873C7AA-D9AA-4D0F-82AC-C377DB7FA00C}" dt="2019-10-29T21:50:51.970" v="1200" actId="164"/>
          <ac:grpSpMkLst>
            <pc:docMk/>
            <pc:sldMk cId="1355417321" sldId="381"/>
            <ac:grpSpMk id="156" creationId="{F3B25727-3BC3-4259-9974-DA28F8B141F6}"/>
          </ac:grpSpMkLst>
        </pc:grpChg>
        <pc:grpChg chg="mod">
          <ac:chgData name="Pam Lahoud" userId="c994f292-3cc1-4aab-a3ce-64a1485190d9" providerId="ADAL" clId="{A873C7AA-D9AA-4D0F-82AC-C377DB7FA00C}" dt="2019-10-29T21:50:51.970" v="1200" actId="164"/>
          <ac:grpSpMkLst>
            <pc:docMk/>
            <pc:sldMk cId="1355417321" sldId="381"/>
            <ac:grpSpMk id="169" creationId="{C571D98F-B9C4-492D-8A7C-31C1D418FC63}"/>
          </ac:grpSpMkLst>
        </pc:grpChg>
        <pc:picChg chg="mod">
          <ac:chgData name="Pam Lahoud" userId="c994f292-3cc1-4aab-a3ce-64a1485190d9" providerId="ADAL" clId="{A873C7AA-D9AA-4D0F-82AC-C377DB7FA00C}" dt="2019-10-29T21:50:51.970" v="1200" actId="164"/>
          <ac:picMkLst>
            <pc:docMk/>
            <pc:sldMk cId="1355417321" sldId="381"/>
            <ac:picMk id="167" creationId="{461F4A15-418C-4B65-AD1E-78BBCAC1B0F7}"/>
          </ac:picMkLst>
        </pc:picChg>
        <pc:cxnChg chg="mod">
          <ac:chgData name="Pam Lahoud" userId="c994f292-3cc1-4aab-a3ce-64a1485190d9" providerId="ADAL" clId="{A873C7AA-D9AA-4D0F-82AC-C377DB7FA00C}" dt="2019-10-29T21:50:51.970" v="1200" actId="164"/>
          <ac:cxnSpMkLst>
            <pc:docMk/>
            <pc:sldMk cId="1355417321" sldId="381"/>
            <ac:cxnSpMk id="9" creationId="{23163377-0292-4AA0-8BFF-017F7364008E}"/>
          </ac:cxnSpMkLst>
        </pc:cxnChg>
        <pc:cxnChg chg="mod">
          <ac:chgData name="Pam Lahoud" userId="c994f292-3cc1-4aab-a3ce-64a1485190d9" providerId="ADAL" clId="{A873C7AA-D9AA-4D0F-82AC-C377DB7FA00C}" dt="2019-10-29T21:50:51.970" v="1200" actId="164"/>
          <ac:cxnSpMkLst>
            <pc:docMk/>
            <pc:sldMk cId="1355417321" sldId="381"/>
            <ac:cxnSpMk id="21" creationId="{F773B8AC-D5FD-48A9-A473-6C31A61393B9}"/>
          </ac:cxnSpMkLst>
        </pc:cxnChg>
        <pc:cxnChg chg="mod">
          <ac:chgData name="Pam Lahoud" userId="c994f292-3cc1-4aab-a3ce-64a1485190d9" providerId="ADAL" clId="{A873C7AA-D9AA-4D0F-82AC-C377DB7FA00C}" dt="2019-10-29T21:50:51.970" v="1200" actId="164"/>
          <ac:cxnSpMkLst>
            <pc:docMk/>
            <pc:sldMk cId="1355417321" sldId="381"/>
            <ac:cxnSpMk id="74" creationId="{2CFDF30F-BE3E-496A-ACBE-CDF068DB2A2C}"/>
          </ac:cxnSpMkLst>
        </pc:cxnChg>
        <pc:cxnChg chg="mod">
          <ac:chgData name="Pam Lahoud" userId="c994f292-3cc1-4aab-a3ce-64a1485190d9" providerId="ADAL" clId="{A873C7AA-D9AA-4D0F-82AC-C377DB7FA00C}" dt="2019-10-29T21:50:51.970" v="1200" actId="164"/>
          <ac:cxnSpMkLst>
            <pc:docMk/>
            <pc:sldMk cId="1355417321" sldId="381"/>
            <ac:cxnSpMk id="90" creationId="{8B38A6C3-35F4-4E8F-B4A2-43590258D8C9}"/>
          </ac:cxnSpMkLst>
        </pc:cxnChg>
        <pc:cxnChg chg="mod">
          <ac:chgData name="Pam Lahoud" userId="c994f292-3cc1-4aab-a3ce-64a1485190d9" providerId="ADAL" clId="{A873C7AA-D9AA-4D0F-82AC-C377DB7FA00C}" dt="2019-10-29T21:50:51.970" v="1200" actId="164"/>
          <ac:cxnSpMkLst>
            <pc:docMk/>
            <pc:sldMk cId="1355417321" sldId="381"/>
            <ac:cxnSpMk id="91" creationId="{AF3CCFE7-B252-483E-8E99-CF3BBF6B0022}"/>
          </ac:cxnSpMkLst>
        </pc:cxnChg>
        <pc:cxnChg chg="mod">
          <ac:chgData name="Pam Lahoud" userId="c994f292-3cc1-4aab-a3ce-64a1485190d9" providerId="ADAL" clId="{A873C7AA-D9AA-4D0F-82AC-C377DB7FA00C}" dt="2019-10-29T21:50:51.970" v="1200" actId="164"/>
          <ac:cxnSpMkLst>
            <pc:docMk/>
            <pc:sldMk cId="1355417321" sldId="381"/>
            <ac:cxnSpMk id="92" creationId="{22C5D563-5F6F-481B-B1D3-722FA77DE9BF}"/>
          </ac:cxnSpMkLst>
        </pc:cxnChg>
        <pc:cxnChg chg="mod">
          <ac:chgData name="Pam Lahoud" userId="c994f292-3cc1-4aab-a3ce-64a1485190d9" providerId="ADAL" clId="{A873C7AA-D9AA-4D0F-82AC-C377DB7FA00C}" dt="2019-10-29T21:50:51.970" v="1200" actId="164"/>
          <ac:cxnSpMkLst>
            <pc:docMk/>
            <pc:sldMk cId="1355417321" sldId="381"/>
            <ac:cxnSpMk id="93" creationId="{0673495F-8627-4A99-AD2A-832753EFB45D}"/>
          </ac:cxnSpMkLst>
        </pc:cxnChg>
        <pc:cxnChg chg="mod">
          <ac:chgData name="Pam Lahoud" userId="c994f292-3cc1-4aab-a3ce-64a1485190d9" providerId="ADAL" clId="{A873C7AA-D9AA-4D0F-82AC-C377DB7FA00C}" dt="2019-10-29T21:50:51.970" v="1200" actId="164"/>
          <ac:cxnSpMkLst>
            <pc:docMk/>
            <pc:sldMk cId="1355417321" sldId="381"/>
            <ac:cxnSpMk id="94" creationId="{3BABFD37-3A69-457A-A85E-897922AA981B}"/>
          </ac:cxnSpMkLst>
        </pc:cxnChg>
        <pc:cxnChg chg="mod">
          <ac:chgData name="Pam Lahoud" userId="c994f292-3cc1-4aab-a3ce-64a1485190d9" providerId="ADAL" clId="{A873C7AA-D9AA-4D0F-82AC-C377DB7FA00C}" dt="2019-10-29T21:50:51.970" v="1200" actId="164"/>
          <ac:cxnSpMkLst>
            <pc:docMk/>
            <pc:sldMk cId="1355417321" sldId="381"/>
            <ac:cxnSpMk id="95" creationId="{BEB7F061-A709-4667-8BB5-82096BEFF6F8}"/>
          </ac:cxnSpMkLst>
        </pc:cxnChg>
        <pc:cxnChg chg="mod">
          <ac:chgData name="Pam Lahoud" userId="c994f292-3cc1-4aab-a3ce-64a1485190d9" providerId="ADAL" clId="{A873C7AA-D9AA-4D0F-82AC-C377DB7FA00C}" dt="2019-10-29T21:50:51.970" v="1200" actId="164"/>
          <ac:cxnSpMkLst>
            <pc:docMk/>
            <pc:sldMk cId="1355417321" sldId="381"/>
            <ac:cxnSpMk id="96" creationId="{395B51F8-176C-4459-9517-31B0EDC15A16}"/>
          </ac:cxnSpMkLst>
        </pc:cxnChg>
        <pc:cxnChg chg="mod">
          <ac:chgData name="Pam Lahoud" userId="c994f292-3cc1-4aab-a3ce-64a1485190d9" providerId="ADAL" clId="{A873C7AA-D9AA-4D0F-82AC-C377DB7FA00C}" dt="2019-10-29T21:50:51.970" v="1200" actId="164"/>
          <ac:cxnSpMkLst>
            <pc:docMk/>
            <pc:sldMk cId="1355417321" sldId="381"/>
            <ac:cxnSpMk id="97" creationId="{847E0ECD-7A71-48AD-8BFD-C5818ED2359C}"/>
          </ac:cxnSpMkLst>
        </pc:cxnChg>
        <pc:cxnChg chg="mod">
          <ac:chgData name="Pam Lahoud" userId="c994f292-3cc1-4aab-a3ce-64a1485190d9" providerId="ADAL" clId="{A873C7AA-D9AA-4D0F-82AC-C377DB7FA00C}" dt="2019-10-29T21:50:51.970" v="1200" actId="164"/>
          <ac:cxnSpMkLst>
            <pc:docMk/>
            <pc:sldMk cId="1355417321" sldId="381"/>
            <ac:cxnSpMk id="98" creationId="{890B2A7E-CB01-4DE9-9874-E26ADB04502E}"/>
          </ac:cxnSpMkLst>
        </pc:cxnChg>
        <pc:cxnChg chg="mod">
          <ac:chgData name="Pam Lahoud" userId="c994f292-3cc1-4aab-a3ce-64a1485190d9" providerId="ADAL" clId="{A873C7AA-D9AA-4D0F-82AC-C377DB7FA00C}" dt="2019-10-29T21:50:51.970" v="1200" actId="164"/>
          <ac:cxnSpMkLst>
            <pc:docMk/>
            <pc:sldMk cId="1355417321" sldId="381"/>
            <ac:cxnSpMk id="100" creationId="{27096177-FA64-46D0-8621-B1117D3276F6}"/>
          </ac:cxnSpMkLst>
        </pc:cxnChg>
        <pc:cxnChg chg="mod">
          <ac:chgData name="Pam Lahoud" userId="c994f292-3cc1-4aab-a3ce-64a1485190d9" providerId="ADAL" clId="{A873C7AA-D9AA-4D0F-82AC-C377DB7FA00C}" dt="2019-10-29T21:50:51.970" v="1200" actId="164"/>
          <ac:cxnSpMkLst>
            <pc:docMk/>
            <pc:sldMk cId="1355417321" sldId="381"/>
            <ac:cxnSpMk id="101" creationId="{C543A8C8-BED0-42C8-A458-CEB6FEAD0B62}"/>
          </ac:cxnSpMkLst>
        </pc:cxnChg>
        <pc:cxnChg chg="mod">
          <ac:chgData name="Pam Lahoud" userId="c994f292-3cc1-4aab-a3ce-64a1485190d9" providerId="ADAL" clId="{A873C7AA-D9AA-4D0F-82AC-C377DB7FA00C}" dt="2019-10-29T21:50:51.970" v="1200" actId="164"/>
          <ac:cxnSpMkLst>
            <pc:docMk/>
            <pc:sldMk cId="1355417321" sldId="381"/>
            <ac:cxnSpMk id="102" creationId="{4751CCCB-10C3-41D3-B26C-212CAB0EA56B}"/>
          </ac:cxnSpMkLst>
        </pc:cxnChg>
        <pc:cxnChg chg="mod">
          <ac:chgData name="Pam Lahoud" userId="c994f292-3cc1-4aab-a3ce-64a1485190d9" providerId="ADAL" clId="{A873C7AA-D9AA-4D0F-82AC-C377DB7FA00C}" dt="2019-10-29T21:50:51.970" v="1200" actId="164"/>
          <ac:cxnSpMkLst>
            <pc:docMk/>
            <pc:sldMk cId="1355417321" sldId="381"/>
            <ac:cxnSpMk id="103" creationId="{461BFEA2-5E2B-4651-902B-E6486314797B}"/>
          </ac:cxnSpMkLst>
        </pc:cxnChg>
        <pc:cxnChg chg="mod">
          <ac:chgData name="Pam Lahoud" userId="c994f292-3cc1-4aab-a3ce-64a1485190d9" providerId="ADAL" clId="{A873C7AA-D9AA-4D0F-82AC-C377DB7FA00C}" dt="2019-10-29T21:50:51.970" v="1200" actId="164"/>
          <ac:cxnSpMkLst>
            <pc:docMk/>
            <pc:sldMk cId="1355417321" sldId="381"/>
            <ac:cxnSpMk id="104" creationId="{89679E80-BB27-4ACE-AFA7-C9254AB7FD63}"/>
          </ac:cxnSpMkLst>
        </pc:cxnChg>
        <pc:cxnChg chg="mod">
          <ac:chgData name="Pam Lahoud" userId="c994f292-3cc1-4aab-a3ce-64a1485190d9" providerId="ADAL" clId="{A873C7AA-D9AA-4D0F-82AC-C377DB7FA00C}" dt="2019-10-29T21:50:51.970" v="1200" actId="164"/>
          <ac:cxnSpMkLst>
            <pc:docMk/>
            <pc:sldMk cId="1355417321" sldId="381"/>
            <ac:cxnSpMk id="105" creationId="{B0A43164-C7AD-423C-B026-8571733D4840}"/>
          </ac:cxnSpMkLst>
        </pc:cxnChg>
        <pc:cxnChg chg="mod">
          <ac:chgData name="Pam Lahoud" userId="c994f292-3cc1-4aab-a3ce-64a1485190d9" providerId="ADAL" clId="{A873C7AA-D9AA-4D0F-82AC-C377DB7FA00C}" dt="2019-10-29T21:50:51.970" v="1200" actId="164"/>
          <ac:cxnSpMkLst>
            <pc:docMk/>
            <pc:sldMk cId="1355417321" sldId="381"/>
            <ac:cxnSpMk id="106" creationId="{6BDB7A66-266C-4071-9711-C15A2728FD11}"/>
          </ac:cxnSpMkLst>
        </pc:cxnChg>
        <pc:cxnChg chg="mod">
          <ac:chgData name="Pam Lahoud" userId="c994f292-3cc1-4aab-a3ce-64a1485190d9" providerId="ADAL" clId="{A873C7AA-D9AA-4D0F-82AC-C377DB7FA00C}" dt="2019-10-29T21:50:51.970" v="1200" actId="164"/>
          <ac:cxnSpMkLst>
            <pc:docMk/>
            <pc:sldMk cId="1355417321" sldId="381"/>
            <ac:cxnSpMk id="107" creationId="{333ABD9E-C41D-4748-98E5-9844C393A7B1}"/>
          </ac:cxnSpMkLst>
        </pc:cxnChg>
        <pc:cxnChg chg="mod">
          <ac:chgData name="Pam Lahoud" userId="c994f292-3cc1-4aab-a3ce-64a1485190d9" providerId="ADAL" clId="{A873C7AA-D9AA-4D0F-82AC-C377DB7FA00C}" dt="2019-10-29T21:50:51.970" v="1200" actId="164"/>
          <ac:cxnSpMkLst>
            <pc:docMk/>
            <pc:sldMk cId="1355417321" sldId="381"/>
            <ac:cxnSpMk id="108" creationId="{CF010A80-1E52-4355-B842-7481489A5D43}"/>
          </ac:cxnSpMkLst>
        </pc:cxnChg>
        <pc:cxnChg chg="mod">
          <ac:chgData name="Pam Lahoud" userId="c994f292-3cc1-4aab-a3ce-64a1485190d9" providerId="ADAL" clId="{A873C7AA-D9AA-4D0F-82AC-C377DB7FA00C}" dt="2019-10-29T21:50:51.970" v="1200" actId="164"/>
          <ac:cxnSpMkLst>
            <pc:docMk/>
            <pc:sldMk cId="1355417321" sldId="381"/>
            <ac:cxnSpMk id="109" creationId="{95EBC000-F032-4374-8F5E-7FEE3D4C9030}"/>
          </ac:cxnSpMkLst>
        </pc:cxnChg>
        <pc:cxnChg chg="mod">
          <ac:chgData name="Pam Lahoud" userId="c994f292-3cc1-4aab-a3ce-64a1485190d9" providerId="ADAL" clId="{A873C7AA-D9AA-4D0F-82AC-C377DB7FA00C}" dt="2019-10-29T21:50:51.970" v="1200" actId="164"/>
          <ac:cxnSpMkLst>
            <pc:docMk/>
            <pc:sldMk cId="1355417321" sldId="381"/>
            <ac:cxnSpMk id="110" creationId="{B36F32E0-5FCD-45AA-83B1-CFBBD935FEAB}"/>
          </ac:cxnSpMkLst>
        </pc:cxnChg>
        <pc:cxnChg chg="mod">
          <ac:chgData name="Pam Lahoud" userId="c994f292-3cc1-4aab-a3ce-64a1485190d9" providerId="ADAL" clId="{A873C7AA-D9AA-4D0F-82AC-C377DB7FA00C}" dt="2019-10-29T21:50:51.970" v="1200" actId="164"/>
          <ac:cxnSpMkLst>
            <pc:docMk/>
            <pc:sldMk cId="1355417321" sldId="381"/>
            <ac:cxnSpMk id="111" creationId="{42A39F13-F8B8-4C0B-916F-206EA9A81135}"/>
          </ac:cxnSpMkLst>
        </pc:cxnChg>
        <pc:cxnChg chg="mod">
          <ac:chgData name="Pam Lahoud" userId="c994f292-3cc1-4aab-a3ce-64a1485190d9" providerId="ADAL" clId="{A873C7AA-D9AA-4D0F-82AC-C377DB7FA00C}" dt="2019-10-29T21:50:51.970" v="1200" actId="164"/>
          <ac:cxnSpMkLst>
            <pc:docMk/>
            <pc:sldMk cId="1355417321" sldId="381"/>
            <ac:cxnSpMk id="112" creationId="{1841DA55-508C-4B03-93CE-ACFD11D17CD4}"/>
          </ac:cxnSpMkLst>
        </pc:cxnChg>
        <pc:cxnChg chg="mod">
          <ac:chgData name="Pam Lahoud" userId="c994f292-3cc1-4aab-a3ce-64a1485190d9" providerId="ADAL" clId="{A873C7AA-D9AA-4D0F-82AC-C377DB7FA00C}" dt="2019-10-29T21:50:51.970" v="1200" actId="164"/>
          <ac:cxnSpMkLst>
            <pc:docMk/>
            <pc:sldMk cId="1355417321" sldId="381"/>
            <ac:cxnSpMk id="113" creationId="{CBFCCD93-AEF0-46A4-BB82-1E23DFB72312}"/>
          </ac:cxnSpMkLst>
        </pc:cxnChg>
        <pc:cxnChg chg="mod">
          <ac:chgData name="Pam Lahoud" userId="c994f292-3cc1-4aab-a3ce-64a1485190d9" providerId="ADAL" clId="{A873C7AA-D9AA-4D0F-82AC-C377DB7FA00C}" dt="2019-10-29T21:50:51.970" v="1200" actId="164"/>
          <ac:cxnSpMkLst>
            <pc:docMk/>
            <pc:sldMk cId="1355417321" sldId="381"/>
            <ac:cxnSpMk id="114" creationId="{3BB51E06-9BE3-46EE-8DE7-D2EF1CB602B2}"/>
          </ac:cxnSpMkLst>
        </pc:cxnChg>
        <pc:cxnChg chg="mod">
          <ac:chgData name="Pam Lahoud" userId="c994f292-3cc1-4aab-a3ce-64a1485190d9" providerId="ADAL" clId="{A873C7AA-D9AA-4D0F-82AC-C377DB7FA00C}" dt="2019-10-29T21:50:51.970" v="1200" actId="164"/>
          <ac:cxnSpMkLst>
            <pc:docMk/>
            <pc:sldMk cId="1355417321" sldId="381"/>
            <ac:cxnSpMk id="115" creationId="{2DE7A7E4-D152-4152-A43D-19D31BB3EB44}"/>
          </ac:cxnSpMkLst>
        </pc:cxnChg>
        <pc:cxnChg chg="mod">
          <ac:chgData name="Pam Lahoud" userId="c994f292-3cc1-4aab-a3ce-64a1485190d9" providerId="ADAL" clId="{A873C7AA-D9AA-4D0F-82AC-C377DB7FA00C}" dt="2019-10-29T21:50:51.970" v="1200" actId="164"/>
          <ac:cxnSpMkLst>
            <pc:docMk/>
            <pc:sldMk cId="1355417321" sldId="381"/>
            <ac:cxnSpMk id="116" creationId="{D54DB8B2-E5F2-46F1-8D8D-3C34F82F323F}"/>
          </ac:cxnSpMkLst>
        </pc:cxnChg>
        <pc:cxnChg chg="mod">
          <ac:chgData name="Pam Lahoud" userId="c994f292-3cc1-4aab-a3ce-64a1485190d9" providerId="ADAL" clId="{A873C7AA-D9AA-4D0F-82AC-C377DB7FA00C}" dt="2019-10-29T21:50:51.970" v="1200" actId="164"/>
          <ac:cxnSpMkLst>
            <pc:docMk/>
            <pc:sldMk cId="1355417321" sldId="381"/>
            <ac:cxnSpMk id="117" creationId="{ED91030F-F4CC-4B96-A0C8-F90965AE907C}"/>
          </ac:cxnSpMkLst>
        </pc:cxnChg>
        <pc:cxnChg chg="mod">
          <ac:chgData name="Pam Lahoud" userId="c994f292-3cc1-4aab-a3ce-64a1485190d9" providerId="ADAL" clId="{A873C7AA-D9AA-4D0F-82AC-C377DB7FA00C}" dt="2019-10-29T21:50:51.970" v="1200" actId="164"/>
          <ac:cxnSpMkLst>
            <pc:docMk/>
            <pc:sldMk cId="1355417321" sldId="381"/>
            <ac:cxnSpMk id="118" creationId="{7ECC4E78-7FA4-497F-AAB6-6B7F4F964F47}"/>
          </ac:cxnSpMkLst>
        </pc:cxnChg>
        <pc:cxnChg chg="mod">
          <ac:chgData name="Pam Lahoud" userId="c994f292-3cc1-4aab-a3ce-64a1485190d9" providerId="ADAL" clId="{A873C7AA-D9AA-4D0F-82AC-C377DB7FA00C}" dt="2019-10-29T21:50:51.970" v="1200" actId="164"/>
          <ac:cxnSpMkLst>
            <pc:docMk/>
            <pc:sldMk cId="1355417321" sldId="381"/>
            <ac:cxnSpMk id="119" creationId="{491ABBC3-E767-44AA-9BDE-D47B9B6252DE}"/>
          </ac:cxnSpMkLst>
        </pc:cxnChg>
        <pc:cxnChg chg="mod">
          <ac:chgData name="Pam Lahoud" userId="c994f292-3cc1-4aab-a3ce-64a1485190d9" providerId="ADAL" clId="{A873C7AA-D9AA-4D0F-82AC-C377DB7FA00C}" dt="2019-10-29T21:50:51.970" v="1200" actId="164"/>
          <ac:cxnSpMkLst>
            <pc:docMk/>
            <pc:sldMk cId="1355417321" sldId="381"/>
            <ac:cxnSpMk id="120" creationId="{FEC7631C-A3D3-4B6C-AFB2-70786890DD9A}"/>
          </ac:cxnSpMkLst>
        </pc:cxnChg>
        <pc:cxnChg chg="mod">
          <ac:chgData name="Pam Lahoud" userId="c994f292-3cc1-4aab-a3ce-64a1485190d9" providerId="ADAL" clId="{A873C7AA-D9AA-4D0F-82AC-C377DB7FA00C}" dt="2019-10-29T21:50:51.970" v="1200" actId="164"/>
          <ac:cxnSpMkLst>
            <pc:docMk/>
            <pc:sldMk cId="1355417321" sldId="381"/>
            <ac:cxnSpMk id="121" creationId="{E646E485-686B-4BA4-89D6-45D952D28AF2}"/>
          </ac:cxnSpMkLst>
        </pc:cxnChg>
        <pc:cxnChg chg="mod">
          <ac:chgData name="Pam Lahoud" userId="c994f292-3cc1-4aab-a3ce-64a1485190d9" providerId="ADAL" clId="{A873C7AA-D9AA-4D0F-82AC-C377DB7FA00C}" dt="2019-10-29T21:50:51.970" v="1200" actId="164"/>
          <ac:cxnSpMkLst>
            <pc:docMk/>
            <pc:sldMk cId="1355417321" sldId="381"/>
            <ac:cxnSpMk id="122" creationId="{48CA5B98-A8E8-4F52-9B6F-78FF7FD467C6}"/>
          </ac:cxnSpMkLst>
        </pc:cxnChg>
        <pc:cxnChg chg="mod">
          <ac:chgData name="Pam Lahoud" userId="c994f292-3cc1-4aab-a3ce-64a1485190d9" providerId="ADAL" clId="{A873C7AA-D9AA-4D0F-82AC-C377DB7FA00C}" dt="2019-10-29T21:50:51.970" v="1200" actId="164"/>
          <ac:cxnSpMkLst>
            <pc:docMk/>
            <pc:sldMk cId="1355417321" sldId="381"/>
            <ac:cxnSpMk id="123" creationId="{59ADE17B-DDDC-4E33-9FE3-26B02AAA74C9}"/>
          </ac:cxnSpMkLst>
        </pc:cxnChg>
        <pc:cxnChg chg="mod">
          <ac:chgData name="Pam Lahoud" userId="c994f292-3cc1-4aab-a3ce-64a1485190d9" providerId="ADAL" clId="{A873C7AA-D9AA-4D0F-82AC-C377DB7FA00C}" dt="2019-10-29T21:50:51.970" v="1200" actId="164"/>
          <ac:cxnSpMkLst>
            <pc:docMk/>
            <pc:sldMk cId="1355417321" sldId="381"/>
            <ac:cxnSpMk id="124" creationId="{0B484952-66A0-45EE-AB70-5CD9375CCD55}"/>
          </ac:cxnSpMkLst>
        </pc:cxnChg>
        <pc:cxnChg chg="mod">
          <ac:chgData name="Pam Lahoud" userId="c994f292-3cc1-4aab-a3ce-64a1485190d9" providerId="ADAL" clId="{A873C7AA-D9AA-4D0F-82AC-C377DB7FA00C}" dt="2019-10-29T21:50:51.970" v="1200" actId="164"/>
          <ac:cxnSpMkLst>
            <pc:docMk/>
            <pc:sldMk cId="1355417321" sldId="381"/>
            <ac:cxnSpMk id="125" creationId="{FAA93E27-CBD1-4407-A234-3EDB7E9EEAAC}"/>
          </ac:cxnSpMkLst>
        </pc:cxnChg>
        <pc:cxnChg chg="mod">
          <ac:chgData name="Pam Lahoud" userId="c994f292-3cc1-4aab-a3ce-64a1485190d9" providerId="ADAL" clId="{A873C7AA-D9AA-4D0F-82AC-C377DB7FA00C}" dt="2019-10-29T21:50:51.970" v="1200" actId="164"/>
          <ac:cxnSpMkLst>
            <pc:docMk/>
            <pc:sldMk cId="1355417321" sldId="381"/>
            <ac:cxnSpMk id="126" creationId="{8838DBEC-C372-489C-93FF-274E608677E4}"/>
          </ac:cxnSpMkLst>
        </pc:cxnChg>
        <pc:cxnChg chg="mod">
          <ac:chgData name="Pam Lahoud" userId="c994f292-3cc1-4aab-a3ce-64a1485190d9" providerId="ADAL" clId="{A873C7AA-D9AA-4D0F-82AC-C377DB7FA00C}" dt="2019-10-29T21:50:51.970" v="1200" actId="164"/>
          <ac:cxnSpMkLst>
            <pc:docMk/>
            <pc:sldMk cId="1355417321" sldId="381"/>
            <ac:cxnSpMk id="127" creationId="{25287204-8CA2-481D-A614-56D1B171D478}"/>
          </ac:cxnSpMkLst>
        </pc:cxnChg>
        <pc:cxnChg chg="mod">
          <ac:chgData name="Pam Lahoud" userId="c994f292-3cc1-4aab-a3ce-64a1485190d9" providerId="ADAL" clId="{A873C7AA-D9AA-4D0F-82AC-C377DB7FA00C}" dt="2019-10-29T21:50:51.970" v="1200" actId="164"/>
          <ac:cxnSpMkLst>
            <pc:docMk/>
            <pc:sldMk cId="1355417321" sldId="381"/>
            <ac:cxnSpMk id="128" creationId="{8DB32417-D688-4860-9DDE-29C22BE30616}"/>
          </ac:cxnSpMkLst>
        </pc:cxnChg>
        <pc:cxnChg chg="mod">
          <ac:chgData name="Pam Lahoud" userId="c994f292-3cc1-4aab-a3ce-64a1485190d9" providerId="ADAL" clId="{A873C7AA-D9AA-4D0F-82AC-C377DB7FA00C}" dt="2019-10-29T21:50:51.970" v="1200" actId="164"/>
          <ac:cxnSpMkLst>
            <pc:docMk/>
            <pc:sldMk cId="1355417321" sldId="381"/>
            <ac:cxnSpMk id="129" creationId="{EDF33123-8517-4520-8968-3C6F1ED092BA}"/>
          </ac:cxnSpMkLst>
        </pc:cxnChg>
        <pc:cxnChg chg="mod">
          <ac:chgData name="Pam Lahoud" userId="c994f292-3cc1-4aab-a3ce-64a1485190d9" providerId="ADAL" clId="{A873C7AA-D9AA-4D0F-82AC-C377DB7FA00C}" dt="2019-10-29T21:50:51.970" v="1200" actId="164"/>
          <ac:cxnSpMkLst>
            <pc:docMk/>
            <pc:sldMk cId="1355417321" sldId="381"/>
            <ac:cxnSpMk id="130" creationId="{8758BC5C-A0CC-4F12-851B-5CE33CA2F808}"/>
          </ac:cxnSpMkLst>
        </pc:cxnChg>
        <pc:cxnChg chg="mod">
          <ac:chgData name="Pam Lahoud" userId="c994f292-3cc1-4aab-a3ce-64a1485190d9" providerId="ADAL" clId="{A873C7AA-D9AA-4D0F-82AC-C377DB7FA00C}" dt="2019-10-29T21:50:51.970" v="1200" actId="164"/>
          <ac:cxnSpMkLst>
            <pc:docMk/>
            <pc:sldMk cId="1355417321" sldId="381"/>
            <ac:cxnSpMk id="131" creationId="{3E2566E0-78E7-45FD-8E66-1DC26E11D34F}"/>
          </ac:cxnSpMkLst>
        </pc:cxnChg>
        <pc:cxnChg chg="mod">
          <ac:chgData name="Pam Lahoud" userId="c994f292-3cc1-4aab-a3ce-64a1485190d9" providerId="ADAL" clId="{A873C7AA-D9AA-4D0F-82AC-C377DB7FA00C}" dt="2019-10-29T21:50:51.970" v="1200" actId="164"/>
          <ac:cxnSpMkLst>
            <pc:docMk/>
            <pc:sldMk cId="1355417321" sldId="381"/>
            <ac:cxnSpMk id="132" creationId="{3C1DA2FA-268D-44EC-95D8-B4B839945E47}"/>
          </ac:cxnSpMkLst>
        </pc:cxnChg>
        <pc:cxnChg chg="mod">
          <ac:chgData name="Pam Lahoud" userId="c994f292-3cc1-4aab-a3ce-64a1485190d9" providerId="ADAL" clId="{A873C7AA-D9AA-4D0F-82AC-C377DB7FA00C}" dt="2019-10-29T21:50:51.970" v="1200" actId="164"/>
          <ac:cxnSpMkLst>
            <pc:docMk/>
            <pc:sldMk cId="1355417321" sldId="381"/>
            <ac:cxnSpMk id="133" creationId="{91544B2A-E1BB-470B-8B2B-8EC0987D96D6}"/>
          </ac:cxnSpMkLst>
        </pc:cxnChg>
        <pc:cxnChg chg="mod">
          <ac:chgData name="Pam Lahoud" userId="c994f292-3cc1-4aab-a3ce-64a1485190d9" providerId="ADAL" clId="{A873C7AA-D9AA-4D0F-82AC-C377DB7FA00C}" dt="2019-10-29T21:50:51.970" v="1200" actId="164"/>
          <ac:cxnSpMkLst>
            <pc:docMk/>
            <pc:sldMk cId="1355417321" sldId="381"/>
            <ac:cxnSpMk id="134" creationId="{22F6AA72-3E48-4ADC-ADD5-381AA6B3A01E}"/>
          </ac:cxnSpMkLst>
        </pc:cxnChg>
        <pc:cxnChg chg="mod">
          <ac:chgData name="Pam Lahoud" userId="c994f292-3cc1-4aab-a3ce-64a1485190d9" providerId="ADAL" clId="{A873C7AA-D9AA-4D0F-82AC-C377DB7FA00C}" dt="2019-10-29T21:50:51.970" v="1200" actId="164"/>
          <ac:cxnSpMkLst>
            <pc:docMk/>
            <pc:sldMk cId="1355417321" sldId="381"/>
            <ac:cxnSpMk id="135" creationId="{92A00CBF-A8BC-4D08-AAAB-B2818F3DDC5E}"/>
          </ac:cxnSpMkLst>
        </pc:cxnChg>
        <pc:cxnChg chg="mod">
          <ac:chgData name="Pam Lahoud" userId="c994f292-3cc1-4aab-a3ce-64a1485190d9" providerId="ADAL" clId="{A873C7AA-D9AA-4D0F-82AC-C377DB7FA00C}" dt="2019-10-29T21:50:51.970" v="1200" actId="164"/>
          <ac:cxnSpMkLst>
            <pc:docMk/>
            <pc:sldMk cId="1355417321" sldId="381"/>
            <ac:cxnSpMk id="137" creationId="{140830CE-7ADC-4F66-8047-56191C3BC368}"/>
          </ac:cxnSpMkLst>
        </pc:cxnChg>
        <pc:cxnChg chg="mod">
          <ac:chgData name="Pam Lahoud" userId="c994f292-3cc1-4aab-a3ce-64a1485190d9" providerId="ADAL" clId="{A873C7AA-D9AA-4D0F-82AC-C377DB7FA00C}" dt="2019-10-29T21:50:51.970" v="1200" actId="164"/>
          <ac:cxnSpMkLst>
            <pc:docMk/>
            <pc:sldMk cId="1355417321" sldId="381"/>
            <ac:cxnSpMk id="138" creationId="{C2BDE4BF-F5DE-4451-85F2-043606ECA4D8}"/>
          </ac:cxnSpMkLst>
        </pc:cxnChg>
        <pc:cxnChg chg="mod">
          <ac:chgData name="Pam Lahoud" userId="c994f292-3cc1-4aab-a3ce-64a1485190d9" providerId="ADAL" clId="{A873C7AA-D9AA-4D0F-82AC-C377DB7FA00C}" dt="2019-10-29T21:50:51.970" v="1200" actId="164"/>
          <ac:cxnSpMkLst>
            <pc:docMk/>
            <pc:sldMk cId="1355417321" sldId="381"/>
            <ac:cxnSpMk id="139" creationId="{67A6AB16-F8EA-4807-8CD8-4AC84818F309}"/>
          </ac:cxnSpMkLst>
        </pc:cxnChg>
        <pc:cxnChg chg="mod">
          <ac:chgData name="Pam Lahoud" userId="c994f292-3cc1-4aab-a3ce-64a1485190d9" providerId="ADAL" clId="{A873C7AA-D9AA-4D0F-82AC-C377DB7FA00C}" dt="2019-10-29T21:50:51.970" v="1200" actId="164"/>
          <ac:cxnSpMkLst>
            <pc:docMk/>
            <pc:sldMk cId="1355417321" sldId="381"/>
            <ac:cxnSpMk id="140" creationId="{D435FB15-C376-4D48-9C6F-C7BE919FC7EE}"/>
          </ac:cxnSpMkLst>
        </pc:cxnChg>
        <pc:cxnChg chg="mod">
          <ac:chgData name="Pam Lahoud" userId="c994f292-3cc1-4aab-a3ce-64a1485190d9" providerId="ADAL" clId="{A873C7AA-D9AA-4D0F-82AC-C377DB7FA00C}" dt="2019-10-29T21:50:51.970" v="1200" actId="164"/>
          <ac:cxnSpMkLst>
            <pc:docMk/>
            <pc:sldMk cId="1355417321" sldId="381"/>
            <ac:cxnSpMk id="141" creationId="{03BD9CA4-6741-47E3-8C82-3CF49FBEE6F4}"/>
          </ac:cxnSpMkLst>
        </pc:cxnChg>
        <pc:cxnChg chg="mod">
          <ac:chgData name="Pam Lahoud" userId="c994f292-3cc1-4aab-a3ce-64a1485190d9" providerId="ADAL" clId="{A873C7AA-D9AA-4D0F-82AC-C377DB7FA00C}" dt="2019-10-29T21:50:51.970" v="1200" actId="164"/>
          <ac:cxnSpMkLst>
            <pc:docMk/>
            <pc:sldMk cId="1355417321" sldId="381"/>
            <ac:cxnSpMk id="142" creationId="{2181B062-2E4D-4CC7-BA8C-DD273EE1DD3E}"/>
          </ac:cxnSpMkLst>
        </pc:cxnChg>
        <pc:cxnChg chg="mod">
          <ac:chgData name="Pam Lahoud" userId="c994f292-3cc1-4aab-a3ce-64a1485190d9" providerId="ADAL" clId="{A873C7AA-D9AA-4D0F-82AC-C377DB7FA00C}" dt="2019-10-29T21:50:51.970" v="1200" actId="164"/>
          <ac:cxnSpMkLst>
            <pc:docMk/>
            <pc:sldMk cId="1355417321" sldId="381"/>
            <ac:cxnSpMk id="143" creationId="{39C0FF54-C547-4CD6-915C-7618576B69A4}"/>
          </ac:cxnSpMkLst>
        </pc:cxnChg>
        <pc:cxnChg chg="mod">
          <ac:chgData name="Pam Lahoud" userId="c994f292-3cc1-4aab-a3ce-64a1485190d9" providerId="ADAL" clId="{A873C7AA-D9AA-4D0F-82AC-C377DB7FA00C}" dt="2019-10-29T21:50:51.970" v="1200" actId="164"/>
          <ac:cxnSpMkLst>
            <pc:docMk/>
            <pc:sldMk cId="1355417321" sldId="381"/>
            <ac:cxnSpMk id="144" creationId="{FFB9643F-CAD5-4CB4-B916-3B7B4949E1E5}"/>
          </ac:cxnSpMkLst>
        </pc:cxnChg>
        <pc:cxnChg chg="mod">
          <ac:chgData name="Pam Lahoud" userId="c994f292-3cc1-4aab-a3ce-64a1485190d9" providerId="ADAL" clId="{A873C7AA-D9AA-4D0F-82AC-C377DB7FA00C}" dt="2019-10-29T21:50:51.970" v="1200" actId="164"/>
          <ac:cxnSpMkLst>
            <pc:docMk/>
            <pc:sldMk cId="1355417321" sldId="381"/>
            <ac:cxnSpMk id="145" creationId="{46C9D116-E96A-4DDA-B725-D79D0DE38ABB}"/>
          </ac:cxnSpMkLst>
        </pc:cxnChg>
        <pc:cxnChg chg="mod">
          <ac:chgData name="Pam Lahoud" userId="c994f292-3cc1-4aab-a3ce-64a1485190d9" providerId="ADAL" clId="{A873C7AA-D9AA-4D0F-82AC-C377DB7FA00C}" dt="2019-10-29T21:50:51.970" v="1200" actId="164"/>
          <ac:cxnSpMkLst>
            <pc:docMk/>
            <pc:sldMk cId="1355417321" sldId="381"/>
            <ac:cxnSpMk id="146" creationId="{7004DB1B-AA2D-4E34-8128-0C425E7F4487}"/>
          </ac:cxnSpMkLst>
        </pc:cxnChg>
        <pc:cxnChg chg="mod">
          <ac:chgData name="Pam Lahoud" userId="c994f292-3cc1-4aab-a3ce-64a1485190d9" providerId="ADAL" clId="{A873C7AA-D9AA-4D0F-82AC-C377DB7FA00C}" dt="2019-10-29T21:50:51.970" v="1200" actId="164"/>
          <ac:cxnSpMkLst>
            <pc:docMk/>
            <pc:sldMk cId="1355417321" sldId="381"/>
            <ac:cxnSpMk id="147" creationId="{E61BCF99-3943-43D1-8858-505F09486163}"/>
          </ac:cxnSpMkLst>
        </pc:cxnChg>
        <pc:cxnChg chg="mod">
          <ac:chgData name="Pam Lahoud" userId="c994f292-3cc1-4aab-a3ce-64a1485190d9" providerId="ADAL" clId="{A873C7AA-D9AA-4D0F-82AC-C377DB7FA00C}" dt="2019-10-29T21:50:51.970" v="1200" actId="164"/>
          <ac:cxnSpMkLst>
            <pc:docMk/>
            <pc:sldMk cId="1355417321" sldId="381"/>
            <ac:cxnSpMk id="148" creationId="{841444F2-88F0-459F-833C-502D93655296}"/>
          </ac:cxnSpMkLst>
        </pc:cxnChg>
        <pc:cxnChg chg="mod">
          <ac:chgData name="Pam Lahoud" userId="c994f292-3cc1-4aab-a3ce-64a1485190d9" providerId="ADAL" clId="{A873C7AA-D9AA-4D0F-82AC-C377DB7FA00C}" dt="2019-10-29T21:50:51.970" v="1200" actId="164"/>
          <ac:cxnSpMkLst>
            <pc:docMk/>
            <pc:sldMk cId="1355417321" sldId="381"/>
            <ac:cxnSpMk id="149" creationId="{35CBD32E-D42B-41A7-874E-0BA74E8FE24C}"/>
          </ac:cxnSpMkLst>
        </pc:cxnChg>
        <pc:cxnChg chg="mod">
          <ac:chgData name="Pam Lahoud" userId="c994f292-3cc1-4aab-a3ce-64a1485190d9" providerId="ADAL" clId="{A873C7AA-D9AA-4D0F-82AC-C377DB7FA00C}" dt="2019-10-29T21:50:51.970" v="1200" actId="164"/>
          <ac:cxnSpMkLst>
            <pc:docMk/>
            <pc:sldMk cId="1355417321" sldId="381"/>
            <ac:cxnSpMk id="150" creationId="{F76B2C00-A15D-466D-A8C5-D09B1EA46D05}"/>
          </ac:cxnSpMkLst>
        </pc:cxnChg>
        <pc:cxnChg chg="mod">
          <ac:chgData name="Pam Lahoud" userId="c994f292-3cc1-4aab-a3ce-64a1485190d9" providerId="ADAL" clId="{A873C7AA-D9AA-4D0F-82AC-C377DB7FA00C}" dt="2019-10-29T21:50:51.970" v="1200" actId="164"/>
          <ac:cxnSpMkLst>
            <pc:docMk/>
            <pc:sldMk cId="1355417321" sldId="381"/>
            <ac:cxnSpMk id="151" creationId="{44BAA9B7-C035-4408-B420-3C43D62C9E6B}"/>
          </ac:cxnSpMkLst>
        </pc:cxnChg>
        <pc:cxnChg chg="mod">
          <ac:chgData name="Pam Lahoud" userId="c994f292-3cc1-4aab-a3ce-64a1485190d9" providerId="ADAL" clId="{A873C7AA-D9AA-4D0F-82AC-C377DB7FA00C}" dt="2019-10-29T21:50:51.970" v="1200" actId="164"/>
          <ac:cxnSpMkLst>
            <pc:docMk/>
            <pc:sldMk cId="1355417321" sldId="381"/>
            <ac:cxnSpMk id="152" creationId="{FEF0AEC0-D7C2-47AB-933D-3C1B95BCF801}"/>
          </ac:cxnSpMkLst>
        </pc:cxnChg>
      </pc:sldChg>
      <pc:sldChg chg="addSp delSp modSp add ord modAnim">
        <pc:chgData name="Pam Lahoud" userId="c994f292-3cc1-4aab-a3ce-64a1485190d9" providerId="ADAL" clId="{A873C7AA-D9AA-4D0F-82AC-C377DB7FA00C}" dt="2019-11-06T21:20:42.840" v="11061" actId="14100"/>
        <pc:sldMkLst>
          <pc:docMk/>
          <pc:sldMk cId="639000237" sldId="382"/>
        </pc:sldMkLst>
        <pc:spChg chg="del">
          <ac:chgData name="Pam Lahoud" userId="c994f292-3cc1-4aab-a3ce-64a1485190d9" providerId="ADAL" clId="{A873C7AA-D9AA-4D0F-82AC-C377DB7FA00C}" dt="2019-10-29T22:00:01.381" v="1211"/>
          <ac:spMkLst>
            <pc:docMk/>
            <pc:sldMk cId="639000237" sldId="382"/>
            <ac:spMk id="2" creationId="{36417BAC-09F0-4B46-9B92-8168300D9AB7}"/>
          </ac:spMkLst>
        </pc:spChg>
        <pc:spChg chg="del">
          <ac:chgData name="Pam Lahoud" userId="c994f292-3cc1-4aab-a3ce-64a1485190d9" providerId="ADAL" clId="{A873C7AA-D9AA-4D0F-82AC-C377DB7FA00C}" dt="2019-10-29T22:00:01.381" v="1211"/>
          <ac:spMkLst>
            <pc:docMk/>
            <pc:sldMk cId="639000237" sldId="382"/>
            <ac:spMk id="3" creationId="{A3B61241-D42D-4C67-B33C-28570B38ED64}"/>
          </ac:spMkLst>
        </pc:spChg>
        <pc:spChg chg="del">
          <ac:chgData name="Pam Lahoud" userId="c994f292-3cc1-4aab-a3ce-64a1485190d9" providerId="ADAL" clId="{A873C7AA-D9AA-4D0F-82AC-C377DB7FA00C}" dt="2019-10-29T22:00:01.381" v="1211"/>
          <ac:spMkLst>
            <pc:docMk/>
            <pc:sldMk cId="639000237" sldId="382"/>
            <ac:spMk id="4" creationId="{71199EBA-8604-4066-93D5-561E826C3EB4}"/>
          </ac:spMkLst>
        </pc:spChg>
        <pc:spChg chg="add mod">
          <ac:chgData name="Pam Lahoud" userId="c994f292-3cc1-4aab-a3ce-64a1485190d9" providerId="ADAL" clId="{A873C7AA-D9AA-4D0F-82AC-C377DB7FA00C}" dt="2019-10-29T22:00:15.274" v="1229" actId="20577"/>
          <ac:spMkLst>
            <pc:docMk/>
            <pc:sldMk cId="639000237" sldId="382"/>
            <ac:spMk id="5" creationId="{149DCAEE-1CC3-406E-883B-1D905CE602C5}"/>
          </ac:spMkLst>
        </pc:spChg>
        <pc:graphicFrameChg chg="add mod">
          <ac:chgData name="Pam Lahoud" userId="c994f292-3cc1-4aab-a3ce-64a1485190d9" providerId="ADAL" clId="{A873C7AA-D9AA-4D0F-82AC-C377DB7FA00C}" dt="2019-11-06T21:20:42.840" v="11061" actId="14100"/>
          <ac:graphicFrameMkLst>
            <pc:docMk/>
            <pc:sldMk cId="639000237" sldId="382"/>
            <ac:graphicFrameMk id="6" creationId="{B2BC06CD-9C43-413E-A017-C49EE8736193}"/>
          </ac:graphicFrameMkLst>
        </pc:graphicFrameChg>
      </pc:sldChg>
      <pc:sldChg chg="addSp modSp add modAnim">
        <pc:chgData name="Pam Lahoud" userId="c994f292-3cc1-4aab-a3ce-64a1485190d9" providerId="ADAL" clId="{A873C7AA-D9AA-4D0F-82AC-C377DB7FA00C}" dt="2019-11-06T21:21:03.783" v="11063" actId="14100"/>
        <pc:sldMkLst>
          <pc:docMk/>
          <pc:sldMk cId="4023071955" sldId="383"/>
        </pc:sldMkLst>
        <pc:spChg chg="mod">
          <ac:chgData name="Pam Lahoud" userId="c994f292-3cc1-4aab-a3ce-64a1485190d9" providerId="ADAL" clId="{A873C7AA-D9AA-4D0F-82AC-C377DB7FA00C}" dt="2019-10-29T22:45:34.778" v="1767" actId="20577"/>
          <ac:spMkLst>
            <pc:docMk/>
            <pc:sldMk cId="4023071955" sldId="383"/>
            <ac:spMk id="2" creationId="{C3B9F9CA-3D44-4267-99B2-5B23D2F949C5}"/>
          </ac:spMkLst>
        </pc:spChg>
        <pc:graphicFrameChg chg="add mod">
          <ac:chgData name="Pam Lahoud" userId="c994f292-3cc1-4aab-a3ce-64a1485190d9" providerId="ADAL" clId="{A873C7AA-D9AA-4D0F-82AC-C377DB7FA00C}" dt="2019-11-06T21:21:03.783" v="11063" actId="14100"/>
          <ac:graphicFrameMkLst>
            <pc:docMk/>
            <pc:sldMk cId="4023071955" sldId="383"/>
            <ac:graphicFrameMk id="3" creationId="{C3A9B695-1E9E-41B5-A967-C8E09FF3A2C8}"/>
          </ac:graphicFrameMkLst>
        </pc:graphicFrameChg>
      </pc:sldChg>
      <pc:sldChg chg="modSp">
        <pc:chgData name="Pam Lahoud" userId="c994f292-3cc1-4aab-a3ce-64a1485190d9" providerId="ADAL" clId="{A873C7AA-D9AA-4D0F-82AC-C377DB7FA00C}" dt="2019-10-29T23:38:57.789" v="4042" actId="20577"/>
        <pc:sldMkLst>
          <pc:docMk/>
          <pc:sldMk cId="728209233" sldId="384"/>
        </pc:sldMkLst>
        <pc:spChg chg="mod">
          <ac:chgData name="Pam Lahoud" userId="c994f292-3cc1-4aab-a3ce-64a1485190d9" providerId="ADAL" clId="{A873C7AA-D9AA-4D0F-82AC-C377DB7FA00C}" dt="2019-10-29T23:38:57.789" v="4042" actId="20577"/>
          <ac:spMkLst>
            <pc:docMk/>
            <pc:sldMk cId="728209233" sldId="384"/>
            <ac:spMk id="4" creationId="{7466746B-5E33-9046-8012-65C9B8A84204}"/>
          </ac:spMkLst>
        </pc:spChg>
      </pc:sldChg>
      <pc:sldChg chg="modSp add del">
        <pc:chgData name="Pam Lahoud" userId="c994f292-3cc1-4aab-a3ce-64a1485190d9" providerId="ADAL" clId="{A873C7AA-D9AA-4D0F-82AC-C377DB7FA00C}" dt="2019-11-05T04:44:09.506" v="11057" actId="2696"/>
        <pc:sldMkLst>
          <pc:docMk/>
          <pc:sldMk cId="1395187" sldId="385"/>
        </pc:sldMkLst>
        <pc:spChg chg="mod">
          <ac:chgData name="Pam Lahoud" userId="c994f292-3cc1-4aab-a3ce-64a1485190d9" providerId="ADAL" clId="{A873C7AA-D9AA-4D0F-82AC-C377DB7FA00C}" dt="2019-10-29T23:39:21.483" v="4078" actId="20577"/>
          <ac:spMkLst>
            <pc:docMk/>
            <pc:sldMk cId="1395187" sldId="385"/>
            <ac:spMk id="4" creationId="{7466746B-5E33-9046-8012-65C9B8A84204}"/>
          </ac:spMkLst>
        </pc:spChg>
      </pc:sldChg>
      <pc:sldChg chg="addSp modSp add ord addAnim delAnim modAnim">
        <pc:chgData name="Pam Lahoud" userId="c994f292-3cc1-4aab-a3ce-64a1485190d9" providerId="ADAL" clId="{A873C7AA-D9AA-4D0F-82AC-C377DB7FA00C}" dt="2019-10-30T18:43:14.584" v="4273" actId="207"/>
        <pc:sldMkLst>
          <pc:docMk/>
          <pc:sldMk cId="1400880943" sldId="386"/>
        </pc:sldMkLst>
        <pc:spChg chg="mod">
          <ac:chgData name="Pam Lahoud" userId="c994f292-3cc1-4aab-a3ce-64a1485190d9" providerId="ADAL" clId="{A873C7AA-D9AA-4D0F-82AC-C377DB7FA00C}" dt="2019-10-30T18:27:34.474" v="4095" actId="20577"/>
          <ac:spMkLst>
            <pc:docMk/>
            <pc:sldMk cId="1400880943" sldId="386"/>
            <ac:spMk id="2" creationId="{C3FAFBD8-4FDC-45A6-BE5F-9601163A8AFE}"/>
          </ac:spMkLst>
        </pc:spChg>
        <pc:spChg chg="add mod">
          <ac:chgData name="Pam Lahoud" userId="c994f292-3cc1-4aab-a3ce-64a1485190d9" providerId="ADAL" clId="{A873C7AA-D9AA-4D0F-82AC-C377DB7FA00C}" dt="2019-10-30T18:43:14.584" v="4273" actId="207"/>
          <ac:spMkLst>
            <pc:docMk/>
            <pc:sldMk cId="1400880943" sldId="386"/>
            <ac:spMk id="4" creationId="{52C363B6-39A0-4FEE-8925-AF79E266CCE6}"/>
          </ac:spMkLst>
        </pc:spChg>
        <pc:graphicFrameChg chg="add mod">
          <ac:chgData name="Pam Lahoud" userId="c994f292-3cc1-4aab-a3ce-64a1485190d9" providerId="ADAL" clId="{A873C7AA-D9AA-4D0F-82AC-C377DB7FA00C}" dt="2019-10-30T18:42:37.123" v="4269"/>
          <ac:graphicFrameMkLst>
            <pc:docMk/>
            <pc:sldMk cId="1400880943" sldId="386"/>
            <ac:graphicFrameMk id="3" creationId="{F0BA49CC-2EBE-4B7F-9B91-ADAF653087C6}"/>
          </ac:graphicFrameMkLst>
        </pc:graphicFrameChg>
      </pc:sldChg>
      <pc:sldChg chg="addSp delSp modSp add modAnim modNotesTx">
        <pc:chgData name="Pam Lahoud" userId="c994f292-3cc1-4aab-a3ce-64a1485190d9" providerId="ADAL" clId="{A873C7AA-D9AA-4D0F-82AC-C377DB7FA00C}" dt="2019-10-31T20:47:13.070" v="5721" actId="20577"/>
        <pc:sldMkLst>
          <pc:docMk/>
          <pc:sldMk cId="2866468550" sldId="387"/>
        </pc:sldMkLst>
        <pc:spChg chg="del">
          <ac:chgData name="Pam Lahoud" userId="c994f292-3cc1-4aab-a3ce-64a1485190d9" providerId="ADAL" clId="{A873C7AA-D9AA-4D0F-82AC-C377DB7FA00C}" dt="2019-10-30T19:02:33.241" v="4275"/>
          <ac:spMkLst>
            <pc:docMk/>
            <pc:sldMk cId="2866468550" sldId="387"/>
            <ac:spMk id="2" creationId="{DBBC3291-F3B2-4D54-A371-BBDCF22D7F6E}"/>
          </ac:spMkLst>
        </pc:spChg>
        <pc:spChg chg="add mod">
          <ac:chgData name="Pam Lahoud" userId="c994f292-3cc1-4aab-a3ce-64a1485190d9" providerId="ADAL" clId="{A873C7AA-D9AA-4D0F-82AC-C377DB7FA00C}" dt="2019-10-31T18:45:10.470" v="4322" actId="20577"/>
          <ac:spMkLst>
            <pc:docMk/>
            <pc:sldMk cId="2866468550" sldId="387"/>
            <ac:spMk id="3" creationId="{8F180418-1BEC-4E73-B433-75CC49744F38}"/>
          </ac:spMkLst>
        </pc:spChg>
        <pc:graphicFrameChg chg="add del mod">
          <ac:chgData name="Pam Lahoud" userId="c994f292-3cc1-4aab-a3ce-64a1485190d9" providerId="ADAL" clId="{A873C7AA-D9AA-4D0F-82AC-C377DB7FA00C}" dt="2019-10-31T18:46:49.552" v="4393" actId="478"/>
          <ac:graphicFrameMkLst>
            <pc:docMk/>
            <pc:sldMk cId="2866468550" sldId="387"/>
            <ac:graphicFrameMk id="4" creationId="{B581C656-0CAE-4C5E-9D2E-85B887656830}"/>
          </ac:graphicFrameMkLst>
        </pc:graphicFrameChg>
        <pc:graphicFrameChg chg="add mod">
          <ac:chgData name="Pam Lahoud" userId="c994f292-3cc1-4aab-a3ce-64a1485190d9" providerId="ADAL" clId="{A873C7AA-D9AA-4D0F-82AC-C377DB7FA00C}" dt="2019-10-31T19:11:53.320" v="4991" actId="14100"/>
          <ac:graphicFrameMkLst>
            <pc:docMk/>
            <pc:sldMk cId="2866468550" sldId="387"/>
            <ac:graphicFrameMk id="5" creationId="{DF723850-F294-4DAA-9633-B930B44F973C}"/>
          </ac:graphicFrameMkLst>
        </pc:graphicFrameChg>
      </pc:sldChg>
      <pc:sldChg chg="addSp delSp modSp add del modTransition">
        <pc:chgData name="Pam Lahoud" userId="c994f292-3cc1-4aab-a3ce-64a1485190d9" providerId="ADAL" clId="{A873C7AA-D9AA-4D0F-82AC-C377DB7FA00C}" dt="2019-10-29T21:14:51.916" v="731" actId="2696"/>
        <pc:sldMkLst>
          <pc:docMk/>
          <pc:sldMk cId="4211183758" sldId="406"/>
        </pc:sldMkLst>
        <pc:spChg chg="add del mod">
          <ac:chgData name="Pam Lahoud" userId="c994f292-3cc1-4aab-a3ce-64a1485190d9" providerId="ADAL" clId="{A873C7AA-D9AA-4D0F-82AC-C377DB7FA00C}" dt="2019-10-29T21:14:40.612" v="730"/>
          <ac:spMkLst>
            <pc:docMk/>
            <pc:sldMk cId="4211183758" sldId="406"/>
            <ac:spMk id="5" creationId="{515C9370-B07F-43B4-B36B-3E6B774A115D}"/>
          </ac:spMkLst>
        </pc:spChg>
        <pc:spChg chg="add del mod">
          <ac:chgData name="Pam Lahoud" userId="c994f292-3cc1-4aab-a3ce-64a1485190d9" providerId="ADAL" clId="{A873C7AA-D9AA-4D0F-82AC-C377DB7FA00C}" dt="2019-10-29T21:14:40.612" v="730"/>
          <ac:spMkLst>
            <pc:docMk/>
            <pc:sldMk cId="4211183758" sldId="406"/>
            <ac:spMk id="6" creationId="{FC273189-A12A-49A8-B626-924BE6A070B5}"/>
          </ac:spMkLst>
        </pc:spChg>
        <pc:spChg chg="add del mod">
          <ac:chgData name="Pam Lahoud" userId="c994f292-3cc1-4aab-a3ce-64a1485190d9" providerId="ADAL" clId="{A873C7AA-D9AA-4D0F-82AC-C377DB7FA00C}" dt="2019-10-29T21:14:40.612" v="730"/>
          <ac:spMkLst>
            <pc:docMk/>
            <pc:sldMk cId="4211183758" sldId="406"/>
            <ac:spMk id="8" creationId="{64EFD236-7FD9-49DB-8C2A-D4B39401638C}"/>
          </ac:spMkLst>
        </pc:spChg>
        <pc:spChg chg="add del mod">
          <ac:chgData name="Pam Lahoud" userId="c994f292-3cc1-4aab-a3ce-64a1485190d9" providerId="ADAL" clId="{A873C7AA-D9AA-4D0F-82AC-C377DB7FA00C}" dt="2019-10-29T21:14:40.612" v="730"/>
          <ac:spMkLst>
            <pc:docMk/>
            <pc:sldMk cId="4211183758" sldId="406"/>
            <ac:spMk id="9" creationId="{2CBBFA9E-3073-4ED6-B5E6-B03F1CF7FC34}"/>
          </ac:spMkLst>
        </pc:spChg>
        <pc:spChg chg="add del mod">
          <ac:chgData name="Pam Lahoud" userId="c994f292-3cc1-4aab-a3ce-64a1485190d9" providerId="ADAL" clId="{A873C7AA-D9AA-4D0F-82AC-C377DB7FA00C}" dt="2019-10-29T21:14:40.612" v="730"/>
          <ac:spMkLst>
            <pc:docMk/>
            <pc:sldMk cId="4211183758" sldId="406"/>
            <ac:spMk id="10" creationId="{2B2CF72D-CA48-4F54-9C5C-952F5A8A3B9B}"/>
          </ac:spMkLst>
        </pc:spChg>
        <pc:spChg chg="add del mod">
          <ac:chgData name="Pam Lahoud" userId="c994f292-3cc1-4aab-a3ce-64a1485190d9" providerId="ADAL" clId="{A873C7AA-D9AA-4D0F-82AC-C377DB7FA00C}" dt="2019-10-29T21:14:40.612" v="730"/>
          <ac:spMkLst>
            <pc:docMk/>
            <pc:sldMk cId="4211183758" sldId="406"/>
            <ac:spMk id="11" creationId="{DBA6823B-8B50-4AE3-B140-0FDAB3749A67}"/>
          </ac:spMkLst>
        </pc:spChg>
      </pc:sldChg>
      <pc:sldChg chg="modSp del">
        <pc:chgData name="Pam Lahoud" userId="c994f292-3cc1-4aab-a3ce-64a1485190d9" providerId="ADAL" clId="{A873C7AA-D9AA-4D0F-82AC-C377DB7FA00C}" dt="2019-11-03T23:14:20.621" v="10583" actId="255"/>
        <pc:sldMkLst>
          <pc:docMk/>
          <pc:sldMk cId="3109852189" sldId="4731"/>
        </pc:sldMkLst>
        <pc:graphicFrameChg chg="mod">
          <ac:chgData name="Pam Lahoud" userId="c994f292-3cc1-4aab-a3ce-64a1485190d9" providerId="ADAL" clId="{A873C7AA-D9AA-4D0F-82AC-C377DB7FA00C}" dt="2019-11-03T23:14:20.621" v="10583" actId="255"/>
          <ac:graphicFrameMkLst>
            <pc:docMk/>
            <pc:sldMk cId="3109852189" sldId="4731"/>
            <ac:graphicFrameMk id="3" creationId="{A8BBE1B1-1F89-4EFC-9093-0B749131FA80}"/>
          </ac:graphicFrameMkLst>
        </pc:graphicFrameChg>
      </pc:sldChg>
      <pc:sldChg chg="addSp delSp modSp modAnim">
        <pc:chgData name="Pam Lahoud" userId="c994f292-3cc1-4aab-a3ce-64a1485190d9" providerId="ADAL" clId="{A873C7AA-D9AA-4D0F-82AC-C377DB7FA00C}" dt="2019-10-31T21:18:41.106" v="5848"/>
        <pc:sldMkLst>
          <pc:docMk/>
          <pc:sldMk cId="658767510" sldId="8381"/>
        </pc:sldMkLst>
        <pc:spChg chg="add del mod">
          <ac:chgData name="Pam Lahoud" userId="c994f292-3cc1-4aab-a3ce-64a1485190d9" providerId="ADAL" clId="{A873C7AA-D9AA-4D0F-82AC-C377DB7FA00C}" dt="2019-10-31T21:18:33.067" v="5847"/>
          <ac:spMkLst>
            <pc:docMk/>
            <pc:sldMk cId="658767510" sldId="8381"/>
            <ac:spMk id="2" creationId="{62CCEEED-ABF0-4083-8B72-2D775FC5DE68}"/>
          </ac:spMkLst>
        </pc:spChg>
        <pc:spChg chg="add del mod">
          <ac:chgData name="Pam Lahoud" userId="c994f292-3cc1-4aab-a3ce-64a1485190d9" providerId="ADAL" clId="{A873C7AA-D9AA-4D0F-82AC-C377DB7FA00C}" dt="2019-10-31T21:18:33.067" v="5847"/>
          <ac:spMkLst>
            <pc:docMk/>
            <pc:sldMk cId="658767510" sldId="8381"/>
            <ac:spMk id="3" creationId="{A70568DA-CEF6-4108-B89B-7145A1DDDBFF}"/>
          </ac:spMkLst>
        </pc:spChg>
        <pc:spChg chg="del">
          <ac:chgData name="Pam Lahoud" userId="c994f292-3cc1-4aab-a3ce-64a1485190d9" providerId="ADAL" clId="{A873C7AA-D9AA-4D0F-82AC-C377DB7FA00C}" dt="2019-10-31T21:18:41.106" v="5848"/>
          <ac:spMkLst>
            <pc:docMk/>
            <pc:sldMk cId="658767510" sldId="8381"/>
            <ac:spMk id="5" creationId="{00000000-0000-0000-0000-000000000000}"/>
          </ac:spMkLst>
        </pc:spChg>
        <pc:spChg chg="mod">
          <ac:chgData name="Pam Lahoud" userId="c994f292-3cc1-4aab-a3ce-64a1485190d9" providerId="ADAL" clId="{A873C7AA-D9AA-4D0F-82AC-C377DB7FA00C}" dt="2019-10-31T21:10:41.528" v="5807" actId="1076"/>
          <ac:spMkLst>
            <pc:docMk/>
            <pc:sldMk cId="658767510" sldId="8381"/>
            <ac:spMk id="6" creationId="{E351BE4E-F085-422E-8586-405E306F01E1}"/>
          </ac:spMkLst>
        </pc:spChg>
        <pc:spChg chg="add del mod">
          <ac:chgData name="Pam Lahoud" userId="c994f292-3cc1-4aab-a3ce-64a1485190d9" providerId="ADAL" clId="{A873C7AA-D9AA-4D0F-82AC-C377DB7FA00C}" dt="2019-10-31T21:18:41.106" v="5848"/>
          <ac:spMkLst>
            <pc:docMk/>
            <pc:sldMk cId="658767510" sldId="8381"/>
            <ac:spMk id="7" creationId="{95FC571E-107C-4562-ACE4-931CC732FF81}"/>
          </ac:spMkLst>
        </pc:spChg>
        <pc:spChg chg="mod">
          <ac:chgData name="Pam Lahoud" userId="c994f292-3cc1-4aab-a3ce-64a1485190d9" providerId="ADAL" clId="{A873C7AA-D9AA-4D0F-82AC-C377DB7FA00C}" dt="2019-10-31T20:58:29.537" v="5732" actId="13822"/>
          <ac:spMkLst>
            <pc:docMk/>
            <pc:sldMk cId="658767510" sldId="8381"/>
            <ac:spMk id="30" creationId="{6E2585BE-A469-4BA2-8F86-35323A6BED46}"/>
          </ac:spMkLst>
        </pc:spChg>
        <pc:spChg chg="mod">
          <ac:chgData name="Pam Lahoud" userId="c994f292-3cc1-4aab-a3ce-64a1485190d9" providerId="ADAL" clId="{A873C7AA-D9AA-4D0F-82AC-C377DB7FA00C}" dt="2019-10-31T21:01:24.871" v="5742" actId="207"/>
          <ac:spMkLst>
            <pc:docMk/>
            <pc:sldMk cId="658767510" sldId="8381"/>
            <ac:spMk id="46" creationId="{1F40DE18-1CB5-48E1-B85C-CF570B2B11F5}"/>
          </ac:spMkLst>
        </pc:spChg>
        <pc:spChg chg="mod">
          <ac:chgData name="Pam Lahoud" userId="c994f292-3cc1-4aab-a3ce-64a1485190d9" providerId="ADAL" clId="{A873C7AA-D9AA-4D0F-82AC-C377DB7FA00C}" dt="2019-10-31T21:17:24.704" v="5846" actId="1076"/>
          <ac:spMkLst>
            <pc:docMk/>
            <pc:sldMk cId="658767510" sldId="8381"/>
            <ac:spMk id="55" creationId="{A2B0E68F-71C1-4C86-8B6F-F8CB7AC97FFC}"/>
          </ac:spMkLst>
        </pc:spChg>
        <pc:spChg chg="mod">
          <ac:chgData name="Pam Lahoud" userId="c994f292-3cc1-4aab-a3ce-64a1485190d9" providerId="ADAL" clId="{A873C7AA-D9AA-4D0F-82AC-C377DB7FA00C}" dt="2019-10-31T21:06:30.211" v="5775" actId="208"/>
          <ac:spMkLst>
            <pc:docMk/>
            <pc:sldMk cId="658767510" sldId="8381"/>
            <ac:spMk id="62" creationId="{1ABEB88D-7064-4E7B-8B8D-4854EA622651}"/>
          </ac:spMkLst>
        </pc:spChg>
        <pc:spChg chg="mod">
          <ac:chgData name="Pam Lahoud" userId="c994f292-3cc1-4aab-a3ce-64a1485190d9" providerId="ADAL" clId="{A873C7AA-D9AA-4D0F-82AC-C377DB7FA00C}" dt="2019-10-31T20:57:41.641" v="5730" actId="207"/>
          <ac:spMkLst>
            <pc:docMk/>
            <pc:sldMk cId="658767510" sldId="8381"/>
            <ac:spMk id="78" creationId="{4BF0A00A-4B0F-4015-BC3A-84DC8D3D456E}"/>
          </ac:spMkLst>
        </pc:spChg>
        <pc:spChg chg="mod">
          <ac:chgData name="Pam Lahoud" userId="c994f292-3cc1-4aab-a3ce-64a1485190d9" providerId="ADAL" clId="{A873C7AA-D9AA-4D0F-82AC-C377DB7FA00C}" dt="2019-10-31T20:56:04.460" v="5726" actId="207"/>
          <ac:spMkLst>
            <pc:docMk/>
            <pc:sldMk cId="658767510" sldId="8381"/>
            <ac:spMk id="93" creationId="{7BBF2B3B-F74E-4FCB-B975-91FD5FE3E804}"/>
          </ac:spMkLst>
        </pc:spChg>
        <pc:spChg chg="mod">
          <ac:chgData name="Pam Lahoud" userId="c994f292-3cc1-4aab-a3ce-64a1485190d9" providerId="ADAL" clId="{A873C7AA-D9AA-4D0F-82AC-C377DB7FA00C}" dt="2019-10-31T20:58:34.358" v="5733" actId="13822"/>
          <ac:spMkLst>
            <pc:docMk/>
            <pc:sldMk cId="658767510" sldId="8381"/>
            <ac:spMk id="123" creationId="{379A55FA-D075-481A-B866-DEE6FD3DC2A4}"/>
          </ac:spMkLst>
        </pc:spChg>
        <pc:spChg chg="mod">
          <ac:chgData name="Pam Lahoud" userId="c994f292-3cc1-4aab-a3ce-64a1485190d9" providerId="ADAL" clId="{A873C7AA-D9AA-4D0F-82AC-C377DB7FA00C}" dt="2019-10-31T20:58:38.481" v="5734" actId="13822"/>
          <ac:spMkLst>
            <pc:docMk/>
            <pc:sldMk cId="658767510" sldId="8381"/>
            <ac:spMk id="124" creationId="{5B29FB0D-D350-4835-A414-8EDCE99402CD}"/>
          </ac:spMkLst>
        </pc:spChg>
        <pc:spChg chg="mod">
          <ac:chgData name="Pam Lahoud" userId="c994f292-3cc1-4aab-a3ce-64a1485190d9" providerId="ADAL" clId="{A873C7AA-D9AA-4D0F-82AC-C377DB7FA00C}" dt="2019-10-31T20:56:16.742" v="5727" actId="207"/>
          <ac:spMkLst>
            <pc:docMk/>
            <pc:sldMk cId="658767510" sldId="8381"/>
            <ac:spMk id="126" creationId="{1C539413-F8A6-41E5-97E4-AAA6B12AE2D7}"/>
          </ac:spMkLst>
        </pc:spChg>
        <pc:spChg chg="mod">
          <ac:chgData name="Pam Lahoud" userId="c994f292-3cc1-4aab-a3ce-64a1485190d9" providerId="ADAL" clId="{A873C7AA-D9AA-4D0F-82AC-C377DB7FA00C}" dt="2019-10-31T20:58:57.257" v="5737" actId="13822"/>
          <ac:spMkLst>
            <pc:docMk/>
            <pc:sldMk cId="658767510" sldId="8381"/>
            <ac:spMk id="132" creationId="{9C1A7110-32EB-4E6D-9A37-BB39EAE76D1E}"/>
          </ac:spMkLst>
        </pc:spChg>
        <pc:spChg chg="mod">
          <ac:chgData name="Pam Lahoud" userId="c994f292-3cc1-4aab-a3ce-64a1485190d9" providerId="ADAL" clId="{A873C7AA-D9AA-4D0F-82AC-C377DB7FA00C}" dt="2019-10-31T20:59:01.373" v="5738" actId="13822"/>
          <ac:spMkLst>
            <pc:docMk/>
            <pc:sldMk cId="658767510" sldId="8381"/>
            <ac:spMk id="133" creationId="{F41744CF-0392-48B6-BB09-B4051865AA70}"/>
          </ac:spMkLst>
        </pc:spChg>
        <pc:spChg chg="mod">
          <ac:chgData name="Pam Lahoud" userId="c994f292-3cc1-4aab-a3ce-64a1485190d9" providerId="ADAL" clId="{A873C7AA-D9AA-4D0F-82AC-C377DB7FA00C}" dt="2019-10-31T21:12:27.598" v="5822" actId="555"/>
          <ac:spMkLst>
            <pc:docMk/>
            <pc:sldMk cId="658767510" sldId="8381"/>
            <ac:spMk id="137" creationId="{E47BC191-429F-4F30-896E-39641F4AE7D1}"/>
          </ac:spMkLst>
        </pc:spChg>
        <pc:spChg chg="mod">
          <ac:chgData name="Pam Lahoud" userId="c994f292-3cc1-4aab-a3ce-64a1485190d9" providerId="ADAL" clId="{A873C7AA-D9AA-4D0F-82AC-C377DB7FA00C}" dt="2019-10-31T21:12:27.598" v="5822" actId="555"/>
          <ac:spMkLst>
            <pc:docMk/>
            <pc:sldMk cId="658767510" sldId="8381"/>
            <ac:spMk id="146" creationId="{4481633C-E6AF-4FC4-A474-588D37E8BAD4}"/>
          </ac:spMkLst>
        </pc:spChg>
        <pc:spChg chg="mod">
          <ac:chgData name="Pam Lahoud" userId="c994f292-3cc1-4aab-a3ce-64a1485190d9" providerId="ADAL" clId="{A873C7AA-D9AA-4D0F-82AC-C377DB7FA00C}" dt="2019-10-31T21:12:27.598" v="5822" actId="555"/>
          <ac:spMkLst>
            <pc:docMk/>
            <pc:sldMk cId="658767510" sldId="8381"/>
            <ac:spMk id="147" creationId="{8D2632E1-0CA7-4A35-98FA-D6F982A6C312}"/>
          </ac:spMkLst>
        </pc:spChg>
        <pc:spChg chg="mod">
          <ac:chgData name="Pam Lahoud" userId="c994f292-3cc1-4aab-a3ce-64a1485190d9" providerId="ADAL" clId="{A873C7AA-D9AA-4D0F-82AC-C377DB7FA00C}" dt="2019-10-31T21:12:27.598" v="5822" actId="555"/>
          <ac:spMkLst>
            <pc:docMk/>
            <pc:sldMk cId="658767510" sldId="8381"/>
            <ac:spMk id="148" creationId="{92A21CB2-AF6E-4723-8B78-FA17993AB75A}"/>
          </ac:spMkLst>
        </pc:spChg>
        <pc:spChg chg="mod">
          <ac:chgData name="Pam Lahoud" userId="c994f292-3cc1-4aab-a3ce-64a1485190d9" providerId="ADAL" clId="{A873C7AA-D9AA-4D0F-82AC-C377DB7FA00C}" dt="2019-10-31T21:12:27.598" v="5822" actId="555"/>
          <ac:spMkLst>
            <pc:docMk/>
            <pc:sldMk cId="658767510" sldId="8381"/>
            <ac:spMk id="149" creationId="{FC744EF7-EE90-4423-B00C-A335FA2FD070}"/>
          </ac:spMkLst>
        </pc:spChg>
        <pc:spChg chg="mod">
          <ac:chgData name="Pam Lahoud" userId="c994f292-3cc1-4aab-a3ce-64a1485190d9" providerId="ADAL" clId="{A873C7AA-D9AA-4D0F-82AC-C377DB7FA00C}" dt="2019-10-31T21:12:27.598" v="5822" actId="555"/>
          <ac:spMkLst>
            <pc:docMk/>
            <pc:sldMk cId="658767510" sldId="8381"/>
            <ac:spMk id="150" creationId="{B08929BF-5077-42E5-B16E-A5D2DC26A703}"/>
          </ac:spMkLst>
        </pc:spChg>
        <pc:spChg chg="mod">
          <ac:chgData name="Pam Lahoud" userId="c994f292-3cc1-4aab-a3ce-64a1485190d9" providerId="ADAL" clId="{A873C7AA-D9AA-4D0F-82AC-C377DB7FA00C}" dt="2019-10-31T21:12:27.598" v="5822" actId="555"/>
          <ac:spMkLst>
            <pc:docMk/>
            <pc:sldMk cId="658767510" sldId="8381"/>
            <ac:spMk id="151" creationId="{95251F26-5A7F-468C-B54A-5882968F3A5D}"/>
          </ac:spMkLst>
        </pc:spChg>
        <pc:spChg chg="mod">
          <ac:chgData name="Pam Lahoud" userId="c994f292-3cc1-4aab-a3ce-64a1485190d9" providerId="ADAL" clId="{A873C7AA-D9AA-4D0F-82AC-C377DB7FA00C}" dt="2019-10-31T21:12:27.598" v="5822" actId="555"/>
          <ac:spMkLst>
            <pc:docMk/>
            <pc:sldMk cId="658767510" sldId="8381"/>
            <ac:spMk id="152" creationId="{40A191D7-64B7-4438-B7CB-0EC9898BA981}"/>
          </ac:spMkLst>
        </pc:spChg>
        <pc:spChg chg="mod">
          <ac:chgData name="Pam Lahoud" userId="c994f292-3cc1-4aab-a3ce-64a1485190d9" providerId="ADAL" clId="{A873C7AA-D9AA-4D0F-82AC-C377DB7FA00C}" dt="2019-10-31T21:12:27.598" v="5822" actId="555"/>
          <ac:spMkLst>
            <pc:docMk/>
            <pc:sldMk cId="658767510" sldId="8381"/>
            <ac:spMk id="162" creationId="{3561F85C-8ADA-4294-BE6C-CF30C87CDB58}"/>
          </ac:spMkLst>
        </pc:spChg>
        <pc:spChg chg="mod">
          <ac:chgData name="Pam Lahoud" userId="c994f292-3cc1-4aab-a3ce-64a1485190d9" providerId="ADAL" clId="{A873C7AA-D9AA-4D0F-82AC-C377DB7FA00C}" dt="2019-10-31T21:12:27.598" v="5822" actId="555"/>
          <ac:spMkLst>
            <pc:docMk/>
            <pc:sldMk cId="658767510" sldId="8381"/>
            <ac:spMk id="163" creationId="{2E5577AE-F25D-493F-8700-7B9A14C959E0}"/>
          </ac:spMkLst>
        </pc:spChg>
        <pc:spChg chg="mod">
          <ac:chgData name="Pam Lahoud" userId="c994f292-3cc1-4aab-a3ce-64a1485190d9" providerId="ADAL" clId="{A873C7AA-D9AA-4D0F-82AC-C377DB7FA00C}" dt="2019-10-31T21:16:54.050" v="5844" actId="1076"/>
          <ac:spMkLst>
            <pc:docMk/>
            <pc:sldMk cId="658767510" sldId="8381"/>
            <ac:spMk id="164" creationId="{31AE4451-F422-4EA4-BAAA-1C60DC152D7B}"/>
          </ac:spMkLst>
        </pc:spChg>
        <pc:spChg chg="mod">
          <ac:chgData name="Pam Lahoud" userId="c994f292-3cc1-4aab-a3ce-64a1485190d9" providerId="ADAL" clId="{A873C7AA-D9AA-4D0F-82AC-C377DB7FA00C}" dt="2019-10-31T21:12:27.598" v="5822" actId="555"/>
          <ac:spMkLst>
            <pc:docMk/>
            <pc:sldMk cId="658767510" sldId="8381"/>
            <ac:spMk id="165" creationId="{D203DDB5-D741-4215-8712-0AD31798C9D7}"/>
          </ac:spMkLst>
        </pc:spChg>
        <pc:spChg chg="mod">
          <ac:chgData name="Pam Lahoud" userId="c994f292-3cc1-4aab-a3ce-64a1485190d9" providerId="ADAL" clId="{A873C7AA-D9AA-4D0F-82AC-C377DB7FA00C}" dt="2019-10-31T21:12:27.598" v="5822" actId="555"/>
          <ac:spMkLst>
            <pc:docMk/>
            <pc:sldMk cId="658767510" sldId="8381"/>
            <ac:spMk id="166" creationId="{DBD839E1-AA97-49BF-9783-7B3B8B9C058E}"/>
          </ac:spMkLst>
        </pc:spChg>
        <pc:spChg chg="mod">
          <ac:chgData name="Pam Lahoud" userId="c994f292-3cc1-4aab-a3ce-64a1485190d9" providerId="ADAL" clId="{A873C7AA-D9AA-4D0F-82AC-C377DB7FA00C}" dt="2019-10-31T21:12:27.598" v="5822" actId="555"/>
          <ac:spMkLst>
            <pc:docMk/>
            <pc:sldMk cId="658767510" sldId="8381"/>
            <ac:spMk id="167" creationId="{79B02DBA-3B1C-476F-A588-ABA895C73524}"/>
          </ac:spMkLst>
        </pc:spChg>
        <pc:spChg chg="mod">
          <ac:chgData name="Pam Lahoud" userId="c994f292-3cc1-4aab-a3ce-64a1485190d9" providerId="ADAL" clId="{A873C7AA-D9AA-4D0F-82AC-C377DB7FA00C}" dt="2019-10-31T21:12:27.598" v="5822" actId="555"/>
          <ac:spMkLst>
            <pc:docMk/>
            <pc:sldMk cId="658767510" sldId="8381"/>
            <ac:spMk id="168" creationId="{6DD38179-B1D2-495E-A80A-472206AFEBAB}"/>
          </ac:spMkLst>
        </pc:spChg>
        <pc:spChg chg="mod">
          <ac:chgData name="Pam Lahoud" userId="c994f292-3cc1-4aab-a3ce-64a1485190d9" providerId="ADAL" clId="{A873C7AA-D9AA-4D0F-82AC-C377DB7FA00C}" dt="2019-10-31T21:12:27.598" v="5822" actId="555"/>
          <ac:spMkLst>
            <pc:docMk/>
            <pc:sldMk cId="658767510" sldId="8381"/>
            <ac:spMk id="169" creationId="{10B20174-307C-4C0C-A3FD-467EF8927F45}"/>
          </ac:spMkLst>
        </pc:spChg>
        <pc:spChg chg="mod">
          <ac:chgData name="Pam Lahoud" userId="c994f292-3cc1-4aab-a3ce-64a1485190d9" providerId="ADAL" clId="{A873C7AA-D9AA-4D0F-82AC-C377DB7FA00C}" dt="2019-10-31T21:10:22.192" v="5803" actId="1076"/>
          <ac:spMkLst>
            <pc:docMk/>
            <pc:sldMk cId="658767510" sldId="8381"/>
            <ac:spMk id="171" creationId="{114CB384-8AF0-4B8F-89DA-CEF86D22B759}"/>
          </ac:spMkLst>
        </pc:spChg>
        <pc:spChg chg="mod">
          <ac:chgData name="Pam Lahoud" userId="c994f292-3cc1-4aab-a3ce-64a1485190d9" providerId="ADAL" clId="{A873C7AA-D9AA-4D0F-82AC-C377DB7FA00C}" dt="2019-10-31T21:02:03.488" v="5744" actId="207"/>
          <ac:spMkLst>
            <pc:docMk/>
            <pc:sldMk cId="658767510" sldId="8381"/>
            <ac:spMk id="174" creationId="{AB580589-0BFD-4F36-A877-5353DBAE1FE0}"/>
          </ac:spMkLst>
        </pc:spChg>
        <pc:spChg chg="mod ord">
          <ac:chgData name="Pam Lahoud" userId="c994f292-3cc1-4aab-a3ce-64a1485190d9" providerId="ADAL" clId="{A873C7AA-D9AA-4D0F-82AC-C377DB7FA00C}" dt="2019-10-31T21:17:15.100" v="5845" actId="1076"/>
          <ac:spMkLst>
            <pc:docMk/>
            <pc:sldMk cId="658767510" sldId="8381"/>
            <ac:spMk id="178" creationId="{2F4FCBAF-0EFE-4F8A-92FD-14E5C98D4002}"/>
          </ac:spMkLst>
        </pc:spChg>
        <pc:spChg chg="mod">
          <ac:chgData name="Pam Lahoud" userId="c994f292-3cc1-4aab-a3ce-64a1485190d9" providerId="ADAL" clId="{A873C7AA-D9AA-4D0F-82AC-C377DB7FA00C}" dt="2019-10-31T21:14:52.593" v="5833" actId="1076"/>
          <ac:spMkLst>
            <pc:docMk/>
            <pc:sldMk cId="658767510" sldId="8381"/>
            <ac:spMk id="179" creationId="{CA9E1CA7-A2EF-4E40-8613-453F24709203}"/>
          </ac:spMkLst>
        </pc:spChg>
        <pc:spChg chg="mod">
          <ac:chgData name="Pam Lahoud" userId="c994f292-3cc1-4aab-a3ce-64a1485190d9" providerId="ADAL" clId="{A873C7AA-D9AA-4D0F-82AC-C377DB7FA00C}" dt="2019-10-31T20:58:49.335" v="5736" actId="207"/>
          <ac:spMkLst>
            <pc:docMk/>
            <pc:sldMk cId="658767510" sldId="8381"/>
            <ac:spMk id="181" creationId="{0964369D-BD3F-4B3E-9883-DFC452E645F3}"/>
          </ac:spMkLst>
        </pc:spChg>
        <pc:spChg chg="mod">
          <ac:chgData name="Pam Lahoud" userId="c994f292-3cc1-4aab-a3ce-64a1485190d9" providerId="ADAL" clId="{A873C7AA-D9AA-4D0F-82AC-C377DB7FA00C}" dt="2019-10-31T20:58:43.438" v="5735" actId="13822"/>
          <ac:spMkLst>
            <pc:docMk/>
            <pc:sldMk cId="658767510" sldId="8381"/>
            <ac:spMk id="182" creationId="{E5D81C97-802C-48EB-96FF-D409E129A9BE}"/>
          </ac:spMkLst>
        </pc:spChg>
        <pc:grpChg chg="mod">
          <ac:chgData name="Pam Lahoud" userId="c994f292-3cc1-4aab-a3ce-64a1485190d9" providerId="ADAL" clId="{A873C7AA-D9AA-4D0F-82AC-C377DB7FA00C}" dt="2019-10-31T20:57:36.952" v="5729" actId="207"/>
          <ac:grpSpMkLst>
            <pc:docMk/>
            <pc:sldMk cId="658767510" sldId="8381"/>
            <ac:grpSpMk id="33" creationId="{C2BB05FD-8388-478A-916B-EE5F04F3AD32}"/>
          </ac:grpSpMkLst>
        </pc:grpChg>
        <pc:grpChg chg="mod">
          <ac:chgData name="Pam Lahoud" userId="c994f292-3cc1-4aab-a3ce-64a1485190d9" providerId="ADAL" clId="{A873C7AA-D9AA-4D0F-82AC-C377DB7FA00C}" dt="2019-10-31T20:57:36.952" v="5729" actId="207"/>
          <ac:grpSpMkLst>
            <pc:docMk/>
            <pc:sldMk cId="658767510" sldId="8381"/>
            <ac:grpSpMk id="45" creationId="{1B46C9BE-9092-4E4F-8CB9-12884774E4CD}"/>
          </ac:grpSpMkLst>
        </pc:grpChg>
        <pc:grpChg chg="mod">
          <ac:chgData name="Pam Lahoud" userId="c994f292-3cc1-4aab-a3ce-64a1485190d9" providerId="ADAL" clId="{A873C7AA-D9AA-4D0F-82AC-C377DB7FA00C}" dt="2019-10-31T21:04:06.766" v="5761" actId="1076"/>
          <ac:grpSpMkLst>
            <pc:docMk/>
            <pc:sldMk cId="658767510" sldId="8381"/>
            <ac:grpSpMk id="54" creationId="{979CF01A-441C-4353-BB80-575D80430B00}"/>
          </ac:grpSpMkLst>
        </pc:grpChg>
        <pc:grpChg chg="mod">
          <ac:chgData name="Pam Lahoud" userId="c994f292-3cc1-4aab-a3ce-64a1485190d9" providerId="ADAL" clId="{A873C7AA-D9AA-4D0F-82AC-C377DB7FA00C}" dt="2019-10-31T20:57:36.952" v="5729" actId="207"/>
          <ac:grpSpMkLst>
            <pc:docMk/>
            <pc:sldMk cId="658767510" sldId="8381"/>
            <ac:grpSpMk id="56" creationId="{4E651C8E-4AFD-45D1-9171-19D861D7E720}"/>
          </ac:grpSpMkLst>
        </pc:grpChg>
        <pc:grpChg chg="mod">
          <ac:chgData name="Pam Lahoud" userId="c994f292-3cc1-4aab-a3ce-64a1485190d9" providerId="ADAL" clId="{A873C7AA-D9AA-4D0F-82AC-C377DB7FA00C}" dt="2019-10-31T21:15:41.468" v="5838" actId="1076"/>
          <ac:grpSpMkLst>
            <pc:docMk/>
            <pc:sldMk cId="658767510" sldId="8381"/>
            <ac:grpSpMk id="173" creationId="{BFB8B12B-ED73-413C-8413-7FA55A5EB460}"/>
          </ac:grpSpMkLst>
        </pc:grpChg>
        <pc:cxnChg chg="mod">
          <ac:chgData name="Pam Lahoud" userId="c994f292-3cc1-4aab-a3ce-64a1485190d9" providerId="ADAL" clId="{A873C7AA-D9AA-4D0F-82AC-C377DB7FA00C}" dt="2019-10-31T20:57:56.102" v="5731" actId="208"/>
          <ac:cxnSpMkLst>
            <pc:docMk/>
            <pc:sldMk cId="658767510" sldId="8381"/>
            <ac:cxnSpMk id="18" creationId="{21E1DC45-471B-488E-B79E-BB678C6917B6}"/>
          </ac:cxnSpMkLst>
        </pc:cxnChg>
      </pc:sldChg>
      <pc:sldChg chg="addSp delSp modSp add modAnim modNotesTx">
        <pc:chgData name="Pam Lahoud" userId="c994f292-3cc1-4aab-a3ce-64a1485190d9" providerId="ADAL" clId="{A873C7AA-D9AA-4D0F-82AC-C377DB7FA00C}" dt="2019-10-31T22:19:12.172" v="7413"/>
        <pc:sldMkLst>
          <pc:docMk/>
          <pc:sldMk cId="3203911619" sldId="8382"/>
        </pc:sldMkLst>
        <pc:spChg chg="del">
          <ac:chgData name="Pam Lahoud" userId="c994f292-3cc1-4aab-a3ce-64a1485190d9" providerId="ADAL" clId="{A873C7AA-D9AA-4D0F-82AC-C377DB7FA00C}" dt="2019-10-31T21:19:41.144" v="5850"/>
          <ac:spMkLst>
            <pc:docMk/>
            <pc:sldMk cId="3203911619" sldId="8382"/>
            <ac:spMk id="2" creationId="{6759493E-4A74-4067-BDBC-9F4B93C72395}"/>
          </ac:spMkLst>
        </pc:spChg>
        <pc:spChg chg="add mod">
          <ac:chgData name="Pam Lahoud" userId="c994f292-3cc1-4aab-a3ce-64a1485190d9" providerId="ADAL" clId="{A873C7AA-D9AA-4D0F-82AC-C377DB7FA00C}" dt="2019-10-31T21:20:07.193" v="5867" actId="20577"/>
          <ac:spMkLst>
            <pc:docMk/>
            <pc:sldMk cId="3203911619" sldId="8382"/>
            <ac:spMk id="3" creationId="{3EF974CE-142D-4DF5-BD5F-2E1C88D16316}"/>
          </ac:spMkLst>
        </pc:spChg>
        <pc:graphicFrameChg chg="add del mod">
          <ac:chgData name="Pam Lahoud" userId="c994f292-3cc1-4aab-a3ce-64a1485190d9" providerId="ADAL" clId="{A873C7AA-D9AA-4D0F-82AC-C377DB7FA00C}" dt="2019-10-31T21:23:46.253" v="5951" actId="478"/>
          <ac:graphicFrameMkLst>
            <pc:docMk/>
            <pc:sldMk cId="3203911619" sldId="8382"/>
            <ac:graphicFrameMk id="4" creationId="{97CB48CB-5904-49F2-ACE9-C50B7C6C5B41}"/>
          </ac:graphicFrameMkLst>
        </pc:graphicFrameChg>
        <pc:graphicFrameChg chg="add mod">
          <ac:chgData name="Pam Lahoud" userId="c994f292-3cc1-4aab-a3ce-64a1485190d9" providerId="ADAL" clId="{A873C7AA-D9AA-4D0F-82AC-C377DB7FA00C}" dt="2019-10-31T22:13:20.016" v="6459" actId="207"/>
          <ac:graphicFrameMkLst>
            <pc:docMk/>
            <pc:sldMk cId="3203911619" sldId="8382"/>
            <ac:graphicFrameMk id="5" creationId="{BCC0BA1D-C601-4563-8A47-41F876BADE9F}"/>
          </ac:graphicFrameMkLst>
        </pc:graphicFrameChg>
      </pc:sldChg>
      <pc:sldChg chg="modSp add del">
        <pc:chgData name="Pam Lahoud" userId="c994f292-3cc1-4aab-a3ce-64a1485190d9" providerId="ADAL" clId="{A873C7AA-D9AA-4D0F-82AC-C377DB7FA00C}" dt="2019-10-31T22:39:48.039" v="8431" actId="2696"/>
        <pc:sldMkLst>
          <pc:docMk/>
          <pc:sldMk cId="1924380678" sldId="8383"/>
        </pc:sldMkLst>
        <pc:spChg chg="mod">
          <ac:chgData name="Pam Lahoud" userId="c994f292-3cc1-4aab-a3ce-64a1485190d9" providerId="ADAL" clId="{A873C7AA-D9AA-4D0F-82AC-C377DB7FA00C}" dt="2019-10-31T22:22:32.749" v="7444" actId="20577"/>
          <ac:spMkLst>
            <pc:docMk/>
            <pc:sldMk cId="1924380678" sldId="8383"/>
            <ac:spMk id="2" creationId="{089F613A-0FDD-4F22-9A36-B1C6EE351DE3}"/>
          </ac:spMkLst>
        </pc:spChg>
      </pc:sldChg>
      <pc:sldChg chg="modSp add ord modAnim modNotesTx">
        <pc:chgData name="Pam Lahoud" userId="c994f292-3cc1-4aab-a3ce-64a1485190d9" providerId="ADAL" clId="{A873C7AA-D9AA-4D0F-82AC-C377DB7FA00C}" dt="2019-11-05T03:45:35.824" v="11025" actId="14100"/>
        <pc:sldMkLst>
          <pc:docMk/>
          <pc:sldMk cId="1097915856" sldId="8384"/>
        </pc:sldMkLst>
        <pc:spChg chg="mod">
          <ac:chgData name="Pam Lahoud" userId="c994f292-3cc1-4aab-a3ce-64a1485190d9" providerId="ADAL" clId="{A873C7AA-D9AA-4D0F-82AC-C377DB7FA00C}" dt="2019-10-31T22:22:55.741" v="7447"/>
          <ac:spMkLst>
            <pc:docMk/>
            <pc:sldMk cId="1097915856" sldId="8384"/>
            <ac:spMk id="2" creationId="{C3B9F9CA-3D44-4267-99B2-5B23D2F949C5}"/>
          </ac:spMkLst>
        </pc:spChg>
        <pc:graphicFrameChg chg="mod">
          <ac:chgData name="Pam Lahoud" userId="c994f292-3cc1-4aab-a3ce-64a1485190d9" providerId="ADAL" clId="{A873C7AA-D9AA-4D0F-82AC-C377DB7FA00C}" dt="2019-11-05T03:45:35.824" v="11025" actId="14100"/>
          <ac:graphicFrameMkLst>
            <pc:docMk/>
            <pc:sldMk cId="1097915856" sldId="8384"/>
            <ac:graphicFrameMk id="3" creationId="{C3A9B695-1E9E-41B5-A967-C8E09FF3A2C8}"/>
          </ac:graphicFrameMkLst>
        </pc:graphicFrameChg>
      </pc:sldChg>
      <pc:sldChg chg="addSp delSp modSp delAnim modAnim">
        <pc:chgData name="Pam Lahoud" userId="c994f292-3cc1-4aab-a3ce-64a1485190d9" providerId="ADAL" clId="{A873C7AA-D9AA-4D0F-82AC-C377DB7FA00C}" dt="2019-11-01T23:39:17.861" v="9016"/>
        <pc:sldMkLst>
          <pc:docMk/>
          <pc:sldMk cId="16609897" sldId="8385"/>
        </pc:sldMkLst>
        <pc:spChg chg="del">
          <ac:chgData name="Pam Lahoud" userId="c994f292-3cc1-4aab-a3ce-64a1485190d9" providerId="ADAL" clId="{A873C7AA-D9AA-4D0F-82AC-C377DB7FA00C}" dt="2019-10-31T22:42:38.741" v="8510" actId="478"/>
          <ac:spMkLst>
            <pc:docMk/>
            <pc:sldMk cId="16609897" sldId="8385"/>
            <ac:spMk id="4" creationId="{52C363B6-39A0-4FEE-8925-AF79E266CCE6}"/>
          </ac:spMkLst>
        </pc:spChg>
        <pc:spChg chg="add del mod">
          <ac:chgData name="Pam Lahoud" userId="c994f292-3cc1-4aab-a3ce-64a1485190d9" providerId="ADAL" clId="{A873C7AA-D9AA-4D0F-82AC-C377DB7FA00C}" dt="2019-10-31T22:54:24.694" v="8612" actId="478"/>
          <ac:spMkLst>
            <pc:docMk/>
            <pc:sldMk cId="16609897" sldId="8385"/>
            <ac:spMk id="6" creationId="{63D1DBCF-B96A-4110-9FDA-DFE40E158C1D}"/>
          </ac:spMkLst>
        </pc:spChg>
        <pc:spChg chg="add mod">
          <ac:chgData name="Pam Lahoud" userId="c994f292-3cc1-4aab-a3ce-64a1485190d9" providerId="ADAL" clId="{A873C7AA-D9AA-4D0F-82AC-C377DB7FA00C}" dt="2019-11-01T23:34:42.503" v="8975" actId="1076"/>
          <ac:spMkLst>
            <pc:docMk/>
            <pc:sldMk cId="16609897" sldId="8385"/>
            <ac:spMk id="8" creationId="{E87AF814-0630-41D5-90A2-98EDBC2874D4}"/>
          </ac:spMkLst>
        </pc:spChg>
        <pc:spChg chg="add mod">
          <ac:chgData name="Pam Lahoud" userId="c994f292-3cc1-4aab-a3ce-64a1485190d9" providerId="ADAL" clId="{A873C7AA-D9AA-4D0F-82AC-C377DB7FA00C}" dt="2019-11-01T23:34:37.761" v="8974" actId="1076"/>
          <ac:spMkLst>
            <pc:docMk/>
            <pc:sldMk cId="16609897" sldId="8385"/>
            <ac:spMk id="9" creationId="{0C051C27-DE95-4867-A7B1-3FA1B011F4D7}"/>
          </ac:spMkLst>
        </pc:spChg>
        <pc:spChg chg="add mod">
          <ac:chgData name="Pam Lahoud" userId="c994f292-3cc1-4aab-a3ce-64a1485190d9" providerId="ADAL" clId="{A873C7AA-D9AA-4D0F-82AC-C377DB7FA00C}" dt="2019-11-01T23:34:49.846" v="8976" actId="1076"/>
          <ac:spMkLst>
            <pc:docMk/>
            <pc:sldMk cId="16609897" sldId="8385"/>
            <ac:spMk id="10" creationId="{A2582152-4EFF-40C3-8AC4-67DBB1A68FFA}"/>
          </ac:spMkLst>
        </pc:spChg>
        <pc:spChg chg="add mod">
          <ac:chgData name="Pam Lahoud" userId="c994f292-3cc1-4aab-a3ce-64a1485190d9" providerId="ADAL" clId="{A873C7AA-D9AA-4D0F-82AC-C377DB7FA00C}" dt="2019-11-01T23:34:52.678" v="8977" actId="1076"/>
          <ac:spMkLst>
            <pc:docMk/>
            <pc:sldMk cId="16609897" sldId="8385"/>
            <ac:spMk id="11" creationId="{56C8E0F3-5094-4E25-9145-1C3ECF603BF9}"/>
          </ac:spMkLst>
        </pc:spChg>
        <pc:spChg chg="add mod">
          <ac:chgData name="Pam Lahoud" userId="c994f292-3cc1-4aab-a3ce-64a1485190d9" providerId="ADAL" clId="{A873C7AA-D9AA-4D0F-82AC-C377DB7FA00C}" dt="2019-11-01T23:34:56.677" v="8978" actId="1076"/>
          <ac:spMkLst>
            <pc:docMk/>
            <pc:sldMk cId="16609897" sldId="8385"/>
            <ac:spMk id="12" creationId="{72098EF1-0CF7-4D71-AC3D-4E55604AC254}"/>
          </ac:spMkLst>
        </pc:spChg>
        <pc:spChg chg="add mod">
          <ac:chgData name="Pam Lahoud" userId="c994f292-3cc1-4aab-a3ce-64a1485190d9" providerId="ADAL" clId="{A873C7AA-D9AA-4D0F-82AC-C377DB7FA00C}" dt="2019-11-01T23:36:05.480" v="8989" actId="1076"/>
          <ac:spMkLst>
            <pc:docMk/>
            <pc:sldMk cId="16609897" sldId="8385"/>
            <ac:spMk id="13" creationId="{062E9D30-7E6E-4557-BB22-593D1A145783}"/>
          </ac:spMkLst>
        </pc:spChg>
        <pc:spChg chg="add mod">
          <ac:chgData name="Pam Lahoud" userId="c994f292-3cc1-4aab-a3ce-64a1485190d9" providerId="ADAL" clId="{A873C7AA-D9AA-4D0F-82AC-C377DB7FA00C}" dt="2019-11-01T23:36:01.190" v="8988" actId="1076"/>
          <ac:spMkLst>
            <pc:docMk/>
            <pc:sldMk cId="16609897" sldId="8385"/>
            <ac:spMk id="14" creationId="{3FCC3E99-011B-46EC-B0E6-5C17E90B2FFD}"/>
          </ac:spMkLst>
        </pc:spChg>
        <pc:graphicFrameChg chg="del mod">
          <ac:chgData name="Pam Lahoud" userId="c994f292-3cc1-4aab-a3ce-64a1485190d9" providerId="ADAL" clId="{A873C7AA-D9AA-4D0F-82AC-C377DB7FA00C}" dt="2019-10-31T22:42:35.616" v="8509" actId="478"/>
          <ac:graphicFrameMkLst>
            <pc:docMk/>
            <pc:sldMk cId="16609897" sldId="8385"/>
            <ac:graphicFrameMk id="3" creationId="{F0BA49CC-2EBE-4B7F-9B91-ADAF653087C6}"/>
          </ac:graphicFrameMkLst>
        </pc:graphicFrameChg>
        <pc:graphicFrameChg chg="add del mod">
          <ac:chgData name="Pam Lahoud" userId="c994f292-3cc1-4aab-a3ce-64a1485190d9" providerId="ADAL" clId="{A873C7AA-D9AA-4D0F-82AC-C377DB7FA00C}" dt="2019-10-31T22:54:22.103" v="8611" actId="478"/>
          <ac:graphicFrameMkLst>
            <pc:docMk/>
            <pc:sldMk cId="16609897" sldId="8385"/>
            <ac:graphicFrameMk id="5" creationId="{8D9D99E1-FF21-4F33-9094-122AC8224532}"/>
          </ac:graphicFrameMkLst>
        </pc:graphicFrameChg>
        <pc:graphicFrameChg chg="add mod">
          <ac:chgData name="Pam Lahoud" userId="c994f292-3cc1-4aab-a3ce-64a1485190d9" providerId="ADAL" clId="{A873C7AA-D9AA-4D0F-82AC-C377DB7FA00C}" dt="2019-11-01T23:35:19.995" v="8983"/>
          <ac:graphicFrameMkLst>
            <pc:docMk/>
            <pc:sldMk cId="16609897" sldId="8385"/>
            <ac:graphicFrameMk id="7" creationId="{81B3204D-4C47-428F-9EEB-9FDC6D363512}"/>
          </ac:graphicFrameMkLst>
        </pc:graphicFrameChg>
      </pc:sldChg>
      <pc:sldChg chg="add del">
        <pc:chgData name="Pam Lahoud" userId="c994f292-3cc1-4aab-a3ce-64a1485190d9" providerId="ADAL" clId="{A873C7AA-D9AA-4D0F-82AC-C377DB7FA00C}" dt="2019-10-31T22:40:15.379" v="8433" actId="2696"/>
        <pc:sldMkLst>
          <pc:docMk/>
          <pc:sldMk cId="3068051703" sldId="8385"/>
        </pc:sldMkLst>
      </pc:sldChg>
      <pc:sldChg chg="addSp delSp modSp add del modAnim">
        <pc:chgData name="Pam Lahoud" userId="c994f292-3cc1-4aab-a3ce-64a1485190d9" providerId="ADAL" clId="{A873C7AA-D9AA-4D0F-82AC-C377DB7FA00C}" dt="2019-11-05T04:44:09.565" v="11058" actId="2696"/>
        <pc:sldMkLst>
          <pc:docMk/>
          <pc:sldMk cId="1679294801" sldId="8386"/>
        </pc:sldMkLst>
        <pc:spChg chg="del">
          <ac:chgData name="Pam Lahoud" userId="c994f292-3cc1-4aab-a3ce-64a1485190d9" providerId="ADAL" clId="{A873C7AA-D9AA-4D0F-82AC-C377DB7FA00C}" dt="2019-11-03T22:37:56.302" v="9065"/>
          <ac:spMkLst>
            <pc:docMk/>
            <pc:sldMk cId="1679294801" sldId="8386"/>
            <ac:spMk id="2" creationId="{810A2715-675F-4AC4-BEF4-F196EE75756F}"/>
          </ac:spMkLst>
        </pc:spChg>
        <pc:spChg chg="add mod">
          <ac:chgData name="Pam Lahoud" userId="c994f292-3cc1-4aab-a3ce-64a1485190d9" providerId="ADAL" clId="{A873C7AA-D9AA-4D0F-82AC-C377DB7FA00C}" dt="2019-11-03T22:38:19.785" v="9092" actId="20577"/>
          <ac:spMkLst>
            <pc:docMk/>
            <pc:sldMk cId="1679294801" sldId="8386"/>
            <ac:spMk id="3" creationId="{0820647E-84B2-4550-9BCF-1034F811C8D2}"/>
          </ac:spMkLst>
        </pc:spChg>
        <pc:graphicFrameChg chg="add mod">
          <ac:chgData name="Pam Lahoud" userId="c994f292-3cc1-4aab-a3ce-64a1485190d9" providerId="ADAL" clId="{A873C7AA-D9AA-4D0F-82AC-C377DB7FA00C}" dt="2019-11-03T22:50:13.524" v="9999" actId="20577"/>
          <ac:graphicFrameMkLst>
            <pc:docMk/>
            <pc:sldMk cId="1679294801" sldId="8386"/>
            <ac:graphicFrameMk id="4" creationId="{9BFC9B47-2E27-403B-8455-04BAA00047FF}"/>
          </ac:graphicFrameMkLst>
        </pc:graphicFrameChg>
      </pc:sldChg>
      <pc:sldChg chg="addSp delSp modSp add del modAnim">
        <pc:chgData name="Pam Lahoud" userId="c994f292-3cc1-4aab-a3ce-64a1485190d9" providerId="ADAL" clId="{A873C7AA-D9AA-4D0F-82AC-C377DB7FA00C}" dt="2019-11-05T04:44:09.645" v="11059" actId="2696"/>
        <pc:sldMkLst>
          <pc:docMk/>
          <pc:sldMk cId="521317858" sldId="8387"/>
        </pc:sldMkLst>
        <pc:spChg chg="mod">
          <ac:chgData name="Pam Lahoud" userId="c994f292-3cc1-4aab-a3ce-64a1485190d9" providerId="ADAL" clId="{A873C7AA-D9AA-4D0F-82AC-C377DB7FA00C}" dt="2019-11-03T22:55:40.339" v="10270" actId="20577"/>
          <ac:spMkLst>
            <pc:docMk/>
            <pc:sldMk cId="521317858" sldId="8387"/>
            <ac:spMk id="2" creationId="{ED8814FA-E756-4F2A-847B-AD471496388C}"/>
          </ac:spMkLst>
        </pc:spChg>
        <pc:spChg chg="add del mod">
          <ac:chgData name="Pam Lahoud" userId="c994f292-3cc1-4aab-a3ce-64a1485190d9" providerId="ADAL" clId="{A873C7AA-D9AA-4D0F-82AC-C377DB7FA00C}" dt="2019-11-03T22:56:13.138" v="10273" actId="478"/>
          <ac:spMkLst>
            <pc:docMk/>
            <pc:sldMk cId="521317858" sldId="8387"/>
            <ac:spMk id="4" creationId="{4831C1B4-5420-4E07-BE5F-0C5FBC96CBA3}"/>
          </ac:spMkLst>
        </pc:spChg>
        <pc:spChg chg="add mod">
          <ac:chgData name="Pam Lahoud" userId="c994f292-3cc1-4aab-a3ce-64a1485190d9" providerId="ADAL" clId="{A873C7AA-D9AA-4D0F-82AC-C377DB7FA00C}" dt="2019-11-03T23:12:19.384" v="10564" actId="14100"/>
          <ac:spMkLst>
            <pc:docMk/>
            <pc:sldMk cId="521317858" sldId="8387"/>
            <ac:spMk id="5" creationId="{AA18719F-C541-403A-89BB-78630CFF5CC1}"/>
          </ac:spMkLst>
        </pc:spChg>
        <pc:spChg chg="add mod">
          <ac:chgData name="Pam Lahoud" userId="c994f292-3cc1-4aab-a3ce-64a1485190d9" providerId="ADAL" clId="{A873C7AA-D9AA-4D0F-82AC-C377DB7FA00C}" dt="2019-11-03T23:12:14.282" v="10563" actId="14100"/>
          <ac:spMkLst>
            <pc:docMk/>
            <pc:sldMk cId="521317858" sldId="8387"/>
            <ac:spMk id="6" creationId="{CD040565-CAAD-4BD6-921E-DD2882FDBC2A}"/>
          </ac:spMkLst>
        </pc:spChg>
        <pc:graphicFrameChg chg="add mod">
          <ac:chgData name="Pam Lahoud" userId="c994f292-3cc1-4aab-a3ce-64a1485190d9" providerId="ADAL" clId="{A873C7AA-D9AA-4D0F-82AC-C377DB7FA00C}" dt="2019-11-03T23:11:32.967" v="10561" actId="20577"/>
          <ac:graphicFrameMkLst>
            <pc:docMk/>
            <pc:sldMk cId="521317858" sldId="8387"/>
            <ac:graphicFrameMk id="3" creationId="{D72C8032-C0B7-4BFA-A5FB-3280CBAB2EA8}"/>
          </ac:graphicFrameMkLst>
        </pc:graphicFrameChg>
      </pc:sldChg>
      <pc:sldChg chg="modSp">
        <pc:chgData name="Pam Lahoud" userId="c994f292-3cc1-4aab-a3ce-64a1485190d9" providerId="ADAL" clId="{A873C7AA-D9AA-4D0F-82AC-C377DB7FA00C}" dt="2019-11-05T04:43:55.238" v="11056" actId="20577"/>
        <pc:sldMkLst>
          <pc:docMk/>
          <pc:sldMk cId="810905343" sldId="8388"/>
        </pc:sldMkLst>
        <pc:spChg chg="mod">
          <ac:chgData name="Pam Lahoud" userId="c994f292-3cc1-4aab-a3ce-64a1485190d9" providerId="ADAL" clId="{A873C7AA-D9AA-4D0F-82AC-C377DB7FA00C}" dt="2019-11-05T04:43:55.238" v="11056" actId="20577"/>
          <ac:spMkLst>
            <pc:docMk/>
            <pc:sldMk cId="810905343" sldId="8388"/>
            <ac:spMk id="2" creationId="{F086A6BA-F3EA-BF46-983E-2811DE4278B7}"/>
          </ac:spMkLst>
        </pc:spChg>
      </pc:sldChg>
      <pc:sldMasterChg chg="modSldLayout">
        <pc:chgData name="Pam Lahoud" userId="c994f292-3cc1-4aab-a3ce-64a1485190d9" providerId="ADAL" clId="{A873C7AA-D9AA-4D0F-82AC-C377DB7FA00C}" dt="2019-10-29T21:07:44.961" v="686" actId="14100"/>
        <pc:sldMasterMkLst>
          <pc:docMk/>
          <pc:sldMasterMk cId="4065379441" sldId="2147483648"/>
        </pc:sldMasterMkLst>
        <pc:sldLayoutChg chg="modSp">
          <pc:chgData name="Pam Lahoud" userId="c994f292-3cc1-4aab-a3ce-64a1485190d9" providerId="ADAL" clId="{A873C7AA-D9AA-4D0F-82AC-C377DB7FA00C}" dt="2019-10-29T21:07:44.961" v="686" actId="14100"/>
          <pc:sldLayoutMkLst>
            <pc:docMk/>
            <pc:sldMasterMk cId="4065379441" sldId="2147483648"/>
            <pc:sldLayoutMk cId="3469513201" sldId="2147483714"/>
          </pc:sldLayoutMkLst>
          <pc:spChg chg="mod">
            <ac:chgData name="Pam Lahoud" userId="c994f292-3cc1-4aab-a3ce-64a1485190d9" providerId="ADAL" clId="{A873C7AA-D9AA-4D0F-82AC-C377DB7FA00C}" dt="2019-10-29T21:07:44.961" v="686" actId="14100"/>
            <ac:spMkLst>
              <pc:docMk/>
              <pc:sldMasterMk cId="4065379441" sldId="2147483648"/>
              <pc:sldLayoutMk cId="3469513201" sldId="2147483714"/>
              <ac:spMk id="12" creationId="{F64A4F44-F1FB-FC4A-B23B-359AF4D18A6D}"/>
            </ac:spMkLst>
          </pc:spChg>
          <pc:grpChg chg="mod">
            <ac:chgData name="Pam Lahoud" userId="c994f292-3cc1-4aab-a3ce-64a1485190d9" providerId="ADAL" clId="{A873C7AA-D9AA-4D0F-82AC-C377DB7FA00C}" dt="2019-10-29T21:07:39.687" v="685" actId="14100"/>
            <ac:grpSpMkLst>
              <pc:docMk/>
              <pc:sldMasterMk cId="4065379441" sldId="2147483648"/>
              <pc:sldLayoutMk cId="3469513201" sldId="2147483714"/>
              <ac:grpSpMk id="13" creationId="{0282442C-BE09-DB46-99F0-F415A3B2793A}"/>
            </ac:grpSpMkLst>
          </pc:grpChg>
        </pc:sldLayoutChg>
      </pc:sldMasterChg>
    </pc:docChg>
  </pc:docChgLst>
  <pc:docChgLst>
    <pc:chgData name="Pam Lahoud" userId="c994f292-3cc1-4aab-a3ce-64a1485190d9" providerId="ADAL" clId="{5E771F3B-81A3-4283-A9EA-ACD5A3B0472B}"/>
    <pc:docChg chg="custSel addSld modSld">
      <pc:chgData name="Pam Lahoud" userId="c994f292-3cc1-4aab-a3ce-64a1485190d9" providerId="ADAL" clId="{5E771F3B-81A3-4283-A9EA-ACD5A3B0472B}" dt="2019-10-28T23:24:03.256" v="1488" actId="478"/>
      <pc:docMkLst>
        <pc:docMk/>
      </pc:docMkLst>
      <pc:sldChg chg="modSp">
        <pc:chgData name="Pam Lahoud" userId="c994f292-3cc1-4aab-a3ce-64a1485190d9" providerId="ADAL" clId="{5E771F3B-81A3-4283-A9EA-ACD5A3B0472B}" dt="2019-10-28T22:45:19.080" v="20" actId="20577"/>
        <pc:sldMkLst>
          <pc:docMk/>
          <pc:sldMk cId="1027004898" sldId="349"/>
        </pc:sldMkLst>
        <pc:spChg chg="mod">
          <ac:chgData name="Pam Lahoud" userId="c994f292-3cc1-4aab-a3ce-64a1485190d9" providerId="ADAL" clId="{5E771F3B-81A3-4283-A9EA-ACD5A3B0472B}" dt="2019-10-28T22:45:19.080" v="20" actId="20577"/>
          <ac:spMkLst>
            <pc:docMk/>
            <pc:sldMk cId="1027004898" sldId="349"/>
            <ac:spMk id="4" creationId="{7466746B-5E33-9046-8012-65C9B8A84204}"/>
          </ac:spMkLst>
        </pc:spChg>
      </pc:sldChg>
      <pc:sldChg chg="addSp delSp modSp add modNotesTx">
        <pc:chgData name="Pam Lahoud" userId="c994f292-3cc1-4aab-a3ce-64a1485190d9" providerId="ADAL" clId="{5E771F3B-81A3-4283-A9EA-ACD5A3B0472B}" dt="2019-10-28T23:02:40.096" v="1411" actId="20577"/>
        <pc:sldMkLst>
          <pc:docMk/>
          <pc:sldMk cId="227348816" sldId="352"/>
        </pc:sldMkLst>
        <pc:spChg chg="del">
          <ac:chgData name="Pam Lahoud" userId="c994f292-3cc1-4aab-a3ce-64a1485190d9" providerId="ADAL" clId="{5E771F3B-81A3-4283-A9EA-ACD5A3B0472B}" dt="2019-10-28T22:45:38.008" v="22"/>
          <ac:spMkLst>
            <pc:docMk/>
            <pc:sldMk cId="227348816" sldId="352"/>
            <ac:spMk id="2" creationId="{CB3E9753-72F5-4E41-9566-3AB679CAC6B6}"/>
          </ac:spMkLst>
        </pc:spChg>
        <pc:spChg chg="add del mod">
          <ac:chgData name="Pam Lahoud" userId="c994f292-3cc1-4aab-a3ce-64a1485190d9" providerId="ADAL" clId="{5E771F3B-81A3-4283-A9EA-ACD5A3B0472B}" dt="2019-10-28T22:47:11.951" v="23"/>
          <ac:spMkLst>
            <pc:docMk/>
            <pc:sldMk cId="227348816" sldId="352"/>
            <ac:spMk id="3" creationId="{72ABFAE2-CDDA-4D07-85AA-ACFE4AE51B69}"/>
          </ac:spMkLst>
        </pc:spChg>
        <pc:spChg chg="add mod">
          <ac:chgData name="Pam Lahoud" userId="c994f292-3cc1-4aab-a3ce-64a1485190d9" providerId="ADAL" clId="{5E771F3B-81A3-4283-A9EA-ACD5A3B0472B}" dt="2019-10-28T22:49:01.709" v="36" actId="1076"/>
          <ac:spMkLst>
            <pc:docMk/>
            <pc:sldMk cId="227348816" sldId="352"/>
            <ac:spMk id="4" creationId="{437186CE-2581-4286-BD08-8E8A0D466CDA}"/>
          </ac:spMkLst>
        </pc:spChg>
      </pc:sldChg>
      <pc:sldChg chg="addSp delSp modSp add modAnim">
        <pc:chgData name="Pam Lahoud" userId="c994f292-3cc1-4aab-a3ce-64a1485190d9" providerId="ADAL" clId="{5E771F3B-81A3-4283-A9EA-ACD5A3B0472B}" dt="2019-10-28T23:02:06.299" v="1398"/>
        <pc:sldMkLst>
          <pc:docMk/>
          <pc:sldMk cId="3548489170" sldId="353"/>
        </pc:sldMkLst>
        <pc:spChg chg="add mod">
          <ac:chgData name="Pam Lahoud" userId="c994f292-3cc1-4aab-a3ce-64a1485190d9" providerId="ADAL" clId="{5E771F3B-81A3-4283-A9EA-ACD5A3B0472B}" dt="2019-10-28T22:54:54.788" v="739" actId="5793"/>
          <ac:spMkLst>
            <pc:docMk/>
            <pc:sldMk cId="3548489170" sldId="353"/>
            <ac:spMk id="2" creationId="{8A1A6C7F-87E2-4696-A51F-6C4ABEB35E50}"/>
          </ac:spMkLst>
        </pc:spChg>
        <pc:spChg chg="add del mod">
          <ac:chgData name="Pam Lahoud" userId="c994f292-3cc1-4aab-a3ce-64a1485190d9" providerId="ADAL" clId="{5E771F3B-81A3-4283-A9EA-ACD5A3B0472B}" dt="2019-10-28T22:55:12.229" v="741"/>
          <ac:spMkLst>
            <pc:docMk/>
            <pc:sldMk cId="3548489170" sldId="353"/>
            <ac:spMk id="3" creationId="{BB23B961-B361-4DEC-8730-986BFE0583FF}"/>
          </ac:spMkLst>
        </pc:spChg>
        <pc:spChg chg="add del mod">
          <ac:chgData name="Pam Lahoud" userId="c994f292-3cc1-4aab-a3ce-64a1485190d9" providerId="ADAL" clId="{5E771F3B-81A3-4283-A9EA-ACD5A3B0472B}" dt="2019-10-28T22:55:12.229" v="741"/>
          <ac:spMkLst>
            <pc:docMk/>
            <pc:sldMk cId="3548489170" sldId="353"/>
            <ac:spMk id="4" creationId="{0C36498C-4964-443E-A371-9542BC29D387}"/>
          </ac:spMkLst>
        </pc:spChg>
        <pc:spChg chg="add mod">
          <ac:chgData name="Pam Lahoud" userId="c994f292-3cc1-4aab-a3ce-64a1485190d9" providerId="ADAL" clId="{5E771F3B-81A3-4283-A9EA-ACD5A3B0472B}" dt="2019-10-28T22:55:33.843" v="771" actId="14100"/>
          <ac:spMkLst>
            <pc:docMk/>
            <pc:sldMk cId="3548489170" sldId="353"/>
            <ac:spMk id="5" creationId="{38BEDDD6-2227-4D80-B714-11909D262E4F}"/>
          </ac:spMkLst>
        </pc:spChg>
        <pc:spChg chg="add mod">
          <ac:chgData name="Pam Lahoud" userId="c994f292-3cc1-4aab-a3ce-64a1485190d9" providerId="ADAL" clId="{5E771F3B-81A3-4283-A9EA-ACD5A3B0472B}" dt="2019-10-28T22:57:08.721" v="1046" actId="20577"/>
          <ac:spMkLst>
            <pc:docMk/>
            <pc:sldMk cId="3548489170" sldId="353"/>
            <ac:spMk id="6" creationId="{9EA3E951-D774-491F-91B6-B89987FB3398}"/>
          </ac:spMkLst>
        </pc:spChg>
        <pc:spChg chg="add mod">
          <ac:chgData name="Pam Lahoud" userId="c994f292-3cc1-4aab-a3ce-64a1485190d9" providerId="ADAL" clId="{5E771F3B-81A3-4283-A9EA-ACD5A3B0472B}" dt="2019-10-28T22:57:41.899" v="1099" actId="20577"/>
          <ac:spMkLst>
            <pc:docMk/>
            <pc:sldMk cId="3548489170" sldId="353"/>
            <ac:spMk id="7" creationId="{67968C2B-58C9-4F29-BBFA-B4CCED4AB9EE}"/>
          </ac:spMkLst>
        </pc:spChg>
        <pc:spChg chg="add mod">
          <ac:chgData name="Pam Lahoud" userId="c994f292-3cc1-4aab-a3ce-64a1485190d9" providerId="ADAL" clId="{5E771F3B-81A3-4283-A9EA-ACD5A3B0472B}" dt="2019-10-28T22:59:16.866" v="1252" actId="20577"/>
          <ac:spMkLst>
            <pc:docMk/>
            <pc:sldMk cId="3548489170" sldId="353"/>
            <ac:spMk id="8" creationId="{F013FA31-BC36-4D7D-BC88-3B2C109F02F0}"/>
          </ac:spMkLst>
        </pc:spChg>
        <pc:spChg chg="add mod">
          <ac:chgData name="Pam Lahoud" userId="c994f292-3cc1-4aab-a3ce-64a1485190d9" providerId="ADAL" clId="{5E771F3B-81A3-4283-A9EA-ACD5A3B0472B}" dt="2019-10-28T23:00:13.469" v="1385" actId="20577"/>
          <ac:spMkLst>
            <pc:docMk/>
            <pc:sldMk cId="3548489170" sldId="353"/>
            <ac:spMk id="9" creationId="{C525DDB9-5CAF-4942-8119-4886E686F699}"/>
          </ac:spMkLst>
        </pc:spChg>
        <pc:spChg chg="add mod">
          <ac:chgData name="Pam Lahoud" userId="c994f292-3cc1-4aab-a3ce-64a1485190d9" providerId="ADAL" clId="{5E771F3B-81A3-4283-A9EA-ACD5A3B0472B}" dt="2019-10-28T22:59:52.838" v="1345" actId="20577"/>
          <ac:spMkLst>
            <pc:docMk/>
            <pc:sldMk cId="3548489170" sldId="353"/>
            <ac:spMk id="10" creationId="{B03D1150-C262-4E35-A4CE-604EC98D3385}"/>
          </ac:spMkLst>
        </pc:spChg>
      </pc:sldChg>
      <pc:sldChg chg="modSp">
        <pc:chgData name="Pam Lahoud" userId="c994f292-3cc1-4aab-a3ce-64a1485190d9" providerId="ADAL" clId="{5E771F3B-81A3-4283-A9EA-ACD5A3B0472B}" dt="2019-10-28T23:03:24.994" v="1454" actId="20577"/>
        <pc:sldMkLst>
          <pc:docMk/>
          <pc:sldMk cId="2303110326" sldId="354"/>
        </pc:sldMkLst>
        <pc:spChg chg="mod">
          <ac:chgData name="Pam Lahoud" userId="c994f292-3cc1-4aab-a3ce-64a1485190d9" providerId="ADAL" clId="{5E771F3B-81A3-4283-A9EA-ACD5A3B0472B}" dt="2019-10-28T23:03:24.994" v="1454" actId="20577"/>
          <ac:spMkLst>
            <pc:docMk/>
            <pc:sldMk cId="2303110326" sldId="354"/>
            <ac:spMk id="4" creationId="{7466746B-5E33-9046-8012-65C9B8A84204}"/>
          </ac:spMkLst>
        </pc:spChg>
      </pc:sldChg>
      <pc:sldChg chg="addSp delSp modSp add">
        <pc:chgData name="Pam Lahoud" userId="c994f292-3cc1-4aab-a3ce-64a1485190d9" providerId="ADAL" clId="{5E771F3B-81A3-4283-A9EA-ACD5A3B0472B}" dt="2019-10-28T23:24:03.256" v="1488" actId="478"/>
        <pc:sldMkLst>
          <pc:docMk/>
          <pc:sldMk cId="249127966" sldId="355"/>
        </pc:sldMkLst>
        <pc:spChg chg="del">
          <ac:chgData name="Pam Lahoud" userId="c994f292-3cc1-4aab-a3ce-64a1485190d9" providerId="ADAL" clId="{5E771F3B-81A3-4283-A9EA-ACD5A3B0472B}" dt="2019-10-28T23:05:17.814" v="1456"/>
          <ac:spMkLst>
            <pc:docMk/>
            <pc:sldMk cId="249127966" sldId="355"/>
            <ac:spMk id="2" creationId="{BA6A95B4-6DCC-49DA-8A0B-775E044C1AFE}"/>
          </ac:spMkLst>
        </pc:spChg>
        <pc:spChg chg="add mod">
          <ac:chgData name="Pam Lahoud" userId="c994f292-3cc1-4aab-a3ce-64a1485190d9" providerId="ADAL" clId="{5E771F3B-81A3-4283-A9EA-ACD5A3B0472B}" dt="2019-10-28T23:06:04.388" v="1486" actId="20577"/>
          <ac:spMkLst>
            <pc:docMk/>
            <pc:sldMk cId="249127966" sldId="355"/>
            <ac:spMk id="3" creationId="{901D80FF-087D-487E-B77F-A23FF343CB00}"/>
          </ac:spMkLst>
        </pc:spChg>
        <pc:graphicFrameChg chg="add del mod">
          <ac:chgData name="Pam Lahoud" userId="c994f292-3cc1-4aab-a3ce-64a1485190d9" providerId="ADAL" clId="{5E771F3B-81A3-4283-A9EA-ACD5A3B0472B}" dt="2019-10-28T23:24:03.256" v="1488" actId="478"/>
          <ac:graphicFrameMkLst>
            <pc:docMk/>
            <pc:sldMk cId="249127966" sldId="355"/>
            <ac:graphicFrameMk id="4" creationId="{0E4A930E-E370-49E0-8409-118818F91CBB}"/>
          </ac:graphicFrameMkLst>
        </pc:graphicFrameChg>
      </pc:sldChg>
    </pc:docChg>
  </pc:docChgLst>
  <pc:docChgLst>
    <pc:chgData name="Pam Lahoud" userId="c994f292-3cc1-4aab-a3ce-64a1485190d9" providerId="ADAL" clId="{1DDE9A38-B499-4C89-BB65-6334E8C7809A}"/>
    <pc:docChg chg="modSld">
      <pc:chgData name="Pam Lahoud" userId="c994f292-3cc1-4aab-a3ce-64a1485190d9" providerId="ADAL" clId="{1DDE9A38-B499-4C89-BB65-6334E8C7809A}" dt="2019-11-11T21:11:11.917" v="2" actId="6549"/>
      <pc:docMkLst>
        <pc:docMk/>
      </pc:docMkLst>
      <pc:sldChg chg="modNotesTx">
        <pc:chgData name="Pam Lahoud" userId="c994f292-3cc1-4aab-a3ce-64a1485190d9" providerId="ADAL" clId="{1DDE9A38-B499-4C89-BB65-6334E8C7809A}" dt="2019-11-11T21:09:48.645" v="1" actId="20577"/>
        <pc:sldMkLst>
          <pc:docMk/>
          <pc:sldMk cId="3902479462" sldId="357"/>
        </pc:sldMkLst>
      </pc:sldChg>
      <pc:sldChg chg="modNotesTx">
        <pc:chgData name="Pam Lahoud" userId="c994f292-3cc1-4aab-a3ce-64a1485190d9" providerId="ADAL" clId="{1DDE9A38-B499-4C89-BB65-6334E8C7809A}" dt="2019-11-11T21:11:11.917" v="2" actId="6549"/>
        <pc:sldMkLst>
          <pc:docMk/>
          <pc:sldMk cId="3109852189" sldId="473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 customers</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Pt>
            <c:idx val="0"/>
            <c:invertIfNegative val="0"/>
            <c:bubble3D val="0"/>
            <c:spPr>
              <a:solidFill>
                <a:srgbClr val="00B05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1-F141-458E-9791-C0B73111CB4F}"/>
              </c:ext>
            </c:extLst>
          </c:dPt>
          <c:dPt>
            <c:idx val="1"/>
            <c:invertIfNegative val="0"/>
            <c:bubble3D val="0"/>
            <c:spPr>
              <a:solidFill>
                <a:srgbClr val="FFC0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3-F141-458E-9791-C0B73111CB4F}"/>
              </c:ext>
            </c:extLst>
          </c:dPt>
          <c:dPt>
            <c:idx val="2"/>
            <c:invertIfNegative val="0"/>
            <c:bubble3D val="0"/>
            <c:spPr>
              <a:solidFill>
                <a:srgbClr val="FF00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5-F141-458E-9791-C0B73111CB4F}"/>
              </c:ext>
            </c:extLst>
          </c:dPt>
          <c:dPt>
            <c:idx val="3"/>
            <c:invertIfNegative val="0"/>
            <c:bubble3D val="0"/>
            <c:spPr>
              <a:solidFill>
                <a:srgbClr val="FF00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7-F141-458E-9791-C0B73111CB4F}"/>
              </c:ext>
            </c:extLst>
          </c:dPt>
          <c:dPt>
            <c:idx val="4"/>
            <c:invertIfNegative val="0"/>
            <c:bubble3D val="0"/>
            <c:spPr>
              <a:solidFill>
                <a:srgbClr val="FF00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9-F141-458E-9791-C0B73111CB4F}"/>
              </c:ext>
            </c:extLst>
          </c:dPt>
          <c:dPt>
            <c:idx val="5"/>
            <c:invertIfNegative val="0"/>
            <c:bubble3D val="0"/>
            <c:spPr>
              <a:solidFill>
                <a:srgbClr val="FF00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B-F141-458E-9791-C0B73111CB4F}"/>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0 hr</c:v>
                </c:pt>
                <c:pt idx="1">
                  <c:v>Less than 1 hr</c:v>
                </c:pt>
                <c:pt idx="2">
                  <c:v>1 -2 hours</c:v>
                </c:pt>
                <c:pt idx="3">
                  <c:v>2 - 4 hours</c:v>
                </c:pt>
                <c:pt idx="4">
                  <c:v>4 -6 hours</c:v>
                </c:pt>
                <c:pt idx="5">
                  <c:v>More than 6 hours</c:v>
                </c:pt>
              </c:strCache>
            </c:strRef>
          </c:cat>
          <c:val>
            <c:numRef>
              <c:f>Sheet1!$B$2:$B$7</c:f>
              <c:numCache>
                <c:formatCode>0.00</c:formatCode>
                <c:ptCount val="6"/>
                <c:pt idx="0">
                  <c:v>0.24</c:v>
                </c:pt>
                <c:pt idx="1">
                  <c:v>0.16</c:v>
                </c:pt>
                <c:pt idx="2">
                  <c:v>0.2</c:v>
                </c:pt>
                <c:pt idx="3">
                  <c:v>0.12</c:v>
                </c:pt>
                <c:pt idx="4">
                  <c:v>0.09</c:v>
                </c:pt>
                <c:pt idx="5">
                  <c:v>0.19</c:v>
                </c:pt>
              </c:numCache>
            </c:numRef>
          </c:val>
          <c:extLst>
            <c:ext xmlns:c16="http://schemas.microsoft.com/office/drawing/2014/chart" uri="{C3380CC4-5D6E-409C-BE32-E72D297353CC}">
              <c16:uniqueId val="{0000000C-F141-458E-9791-C0B73111CB4F}"/>
            </c:ext>
          </c:extLst>
        </c:ser>
        <c:dLbls>
          <c:dLblPos val="inEnd"/>
          <c:showLegendKey val="0"/>
          <c:showVal val="1"/>
          <c:showCatName val="0"/>
          <c:showSerName val="0"/>
          <c:showPercent val="0"/>
          <c:showBubbleSize val="0"/>
        </c:dLbls>
        <c:gapWidth val="41"/>
        <c:axId val="576604912"/>
        <c:axId val="576608048"/>
      </c:barChart>
      <c:catAx>
        <c:axId val="57660491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bg2"/>
                    </a:solidFill>
                    <a:latin typeface="+mn-lt"/>
                    <a:ea typeface="+mn-ea"/>
                    <a:cs typeface="+mn-cs"/>
                  </a:defRPr>
                </a:pPr>
                <a:r>
                  <a:rPr lang="en-US">
                    <a:solidFill>
                      <a:schemeClr val="bg2"/>
                    </a:solidFill>
                    <a:latin typeface="Segoe UI Light" panose="020B0502040204020203" pitchFamily="34" charset="0"/>
                    <a:cs typeface="Segoe UI Light" panose="020B0502040204020203" pitchFamily="34" charset="0"/>
                  </a:rPr>
                  <a:t>Database Recovery Duration (Hours)</a:t>
                </a:r>
              </a:p>
            </c:rich>
          </c:tx>
          <c:layout>
            <c:manualLayout>
              <c:xMode val="edge"/>
              <c:yMode val="edge"/>
              <c:x val="0.34165260879655646"/>
              <c:y val="0.90434348509084195"/>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2"/>
                </a:solidFill>
                <a:effectLst/>
                <a:latin typeface="+mn-lt"/>
                <a:ea typeface="+mn-ea"/>
                <a:cs typeface="+mn-cs"/>
              </a:defRPr>
            </a:pPr>
            <a:endParaRPr lang="en-US"/>
          </a:p>
        </c:txPr>
        <c:crossAx val="576608048"/>
        <c:crosses val="autoZero"/>
        <c:auto val="1"/>
        <c:lblAlgn val="ctr"/>
        <c:lblOffset val="100"/>
        <c:noMultiLvlLbl val="0"/>
      </c:catAx>
      <c:valAx>
        <c:axId val="576608048"/>
        <c:scaling>
          <c:orientation val="minMax"/>
        </c:scaling>
        <c:delete val="1"/>
        <c:axPos val="l"/>
        <c:title>
          <c:tx>
            <c:rich>
              <a:bodyPr rot="-5400000" spcFirstLastPara="1" vertOverflow="ellipsis" vert="horz" wrap="square" anchor="ctr" anchorCtr="1"/>
              <a:lstStyle/>
              <a:p>
                <a:pPr>
                  <a:defRPr sz="1197" b="1" i="0" u="none" strike="noStrike" kern="1200" baseline="0">
                    <a:solidFill>
                      <a:schemeClr val="bg2"/>
                    </a:solidFill>
                    <a:latin typeface="+mn-lt"/>
                    <a:ea typeface="+mn-ea"/>
                    <a:cs typeface="+mn-cs"/>
                  </a:defRPr>
                </a:pPr>
                <a:r>
                  <a:rPr lang="en-US">
                    <a:solidFill>
                      <a:schemeClr val="bg2"/>
                    </a:solidFill>
                    <a:latin typeface="Segoe UI Light" panose="020B0502040204020203" pitchFamily="34" charset="0"/>
                    <a:cs typeface="Segoe UI Light" panose="020B0502040204020203" pitchFamily="34" charset="0"/>
                  </a:rPr>
                  <a:t>SQL Customers (%)</a:t>
                </a:r>
              </a:p>
            </c:rich>
          </c:tx>
          <c:layout>
            <c:manualLayout>
              <c:xMode val="edge"/>
              <c:yMode val="edge"/>
              <c:x val="2.3682658479281742E-2"/>
              <c:y val="0.21757593515147219"/>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bg2"/>
                  </a:solidFill>
                  <a:latin typeface="+mn-lt"/>
                  <a:ea typeface="+mn-ea"/>
                  <a:cs typeface="+mn-cs"/>
                </a:defRPr>
              </a:pPr>
              <a:endParaRPr lang="en-US"/>
            </a:p>
          </c:txPr>
        </c:title>
        <c:numFmt formatCode="0.00" sourceLinked="1"/>
        <c:majorTickMark val="none"/>
        <c:minorTickMark val="none"/>
        <c:tickLblPos val="nextTo"/>
        <c:crossAx val="57660491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8" Type="http://schemas.openxmlformats.org/officeDocument/2006/relationships/hyperlink" Target="https://aka.ms/SQL2019WhatsNew" TargetMode="External"/><Relationship Id="rId3" Type="http://schemas.openxmlformats.org/officeDocument/2006/relationships/hyperlink" Target="https://aka.ms/SQLShortcuts" TargetMode="External"/><Relationship Id="rId7" Type="http://schemas.openxmlformats.org/officeDocument/2006/relationships/hyperlink" Target="https://aka.ms/sqlworkshops" TargetMode="External"/><Relationship Id="rId2" Type="http://schemas.openxmlformats.org/officeDocument/2006/relationships/hyperlink" Target="https://aka.ms/LearnTSQLQuerying" TargetMode="External"/><Relationship Id="rId1" Type="http://schemas.openxmlformats.org/officeDocument/2006/relationships/hyperlink" Target="https://aka.ms/IQPDemos" TargetMode="External"/><Relationship Id="rId6" Type="http://schemas.openxmlformats.org/officeDocument/2006/relationships/hyperlink" Target="https://aka.ms/SQL2019Notebooks" TargetMode="External"/><Relationship Id="rId5" Type="http://schemas.openxmlformats.org/officeDocument/2006/relationships/hyperlink" Target="https://aka.ms/LearnTSQLQuerying_errata" TargetMode="External"/><Relationship Id="rId4" Type="http://schemas.openxmlformats.org/officeDocument/2006/relationships/hyperlink" Target="https://aka.ms/ss19" TargetMode="External"/></Relationships>
</file>

<file path=ppt/diagrams/_rels/drawing11.xml.rels><?xml version="1.0" encoding="UTF-8" standalone="yes"?>
<Relationships xmlns="http://schemas.openxmlformats.org/package/2006/relationships"><Relationship Id="rId8" Type="http://schemas.openxmlformats.org/officeDocument/2006/relationships/hyperlink" Target="https://aka.ms/sqlworkshops" TargetMode="External"/><Relationship Id="rId3" Type="http://schemas.openxmlformats.org/officeDocument/2006/relationships/hyperlink" Target="https://aka.ms/IQPDemos" TargetMode="External"/><Relationship Id="rId7" Type="http://schemas.openxmlformats.org/officeDocument/2006/relationships/hyperlink" Target="https://aka.ms/SQLShortcuts" TargetMode="External"/><Relationship Id="rId2" Type="http://schemas.openxmlformats.org/officeDocument/2006/relationships/hyperlink" Target="https://aka.ms/SQL2019WhatsNew" TargetMode="External"/><Relationship Id="rId1" Type="http://schemas.openxmlformats.org/officeDocument/2006/relationships/hyperlink" Target="https://aka.ms/ss19" TargetMode="External"/><Relationship Id="rId6" Type="http://schemas.openxmlformats.org/officeDocument/2006/relationships/hyperlink" Target="https://aka.ms/LearnTSQLQuerying_errata" TargetMode="External"/><Relationship Id="rId5" Type="http://schemas.openxmlformats.org/officeDocument/2006/relationships/hyperlink" Target="https://aka.ms/LearnTSQLQuerying" TargetMode="External"/><Relationship Id="rId4" Type="http://schemas.openxmlformats.org/officeDocument/2006/relationships/hyperlink" Target="https://aka.ms/SQL2019Notebooks"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23E59-FC34-436E-92A3-8B9F28EFAFB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A5D98E7-75D0-4083-81E5-7EEBB5149307}">
      <dgm:prSet phldrT="[Text]"/>
      <dgm:spPr/>
      <dgm:t>
        <a:bodyPr/>
        <a:lstStyle/>
        <a:p>
          <a:r>
            <a:rPr lang="en-US" dirty="0">
              <a:solidFill>
                <a:schemeClr val="bg2"/>
              </a:solidFill>
            </a:rPr>
            <a:t>Recovery time is roughly proportional to the longest running transaction.</a:t>
          </a:r>
        </a:p>
      </dgm:t>
    </dgm:pt>
    <dgm:pt modelId="{EA40E151-F620-4C31-B4C7-6C35E24D08C0}" type="parTrans" cxnId="{4887EA29-0176-4D7C-BA4D-2F38B0DDF5F3}">
      <dgm:prSet/>
      <dgm:spPr/>
      <dgm:t>
        <a:bodyPr/>
        <a:lstStyle/>
        <a:p>
          <a:endParaRPr lang="en-US">
            <a:solidFill>
              <a:schemeClr val="bg2"/>
            </a:solidFill>
          </a:endParaRPr>
        </a:p>
      </dgm:t>
    </dgm:pt>
    <dgm:pt modelId="{DDEA8ED9-BF60-4125-8207-94999045EC71}" type="sibTrans" cxnId="{4887EA29-0176-4D7C-BA4D-2F38B0DDF5F3}">
      <dgm:prSet/>
      <dgm:spPr/>
      <dgm:t>
        <a:bodyPr/>
        <a:lstStyle/>
        <a:p>
          <a:endParaRPr lang="en-US">
            <a:solidFill>
              <a:schemeClr val="bg2"/>
            </a:solidFill>
          </a:endParaRPr>
        </a:p>
      </dgm:t>
    </dgm:pt>
    <dgm:pt modelId="{95586B0F-4C2B-472B-A7A2-CB2ED405DD2C}">
      <dgm:prSet phldrT="[Text]"/>
      <dgm:spPr/>
      <dgm:t>
        <a:bodyPr/>
        <a:lstStyle/>
        <a:p>
          <a:r>
            <a:rPr lang="en-US" dirty="0">
              <a:solidFill>
                <a:schemeClr val="bg2"/>
              </a:solidFill>
            </a:rPr>
            <a:t>Rolling back large batch operations (e.g. bulk insert) takes a long time.</a:t>
          </a:r>
        </a:p>
      </dgm:t>
    </dgm:pt>
    <dgm:pt modelId="{E8F507AA-C54E-44A0-B2A0-3C0DF236C610}" type="parTrans" cxnId="{A4761E7E-A81F-485A-97F2-F8250BD3F455}">
      <dgm:prSet/>
      <dgm:spPr/>
      <dgm:t>
        <a:bodyPr/>
        <a:lstStyle/>
        <a:p>
          <a:endParaRPr lang="en-US">
            <a:solidFill>
              <a:schemeClr val="bg2"/>
            </a:solidFill>
          </a:endParaRPr>
        </a:p>
      </dgm:t>
    </dgm:pt>
    <dgm:pt modelId="{E014A27B-DC3B-4E8C-8CF7-F1571B04392A}" type="sibTrans" cxnId="{A4761E7E-A81F-485A-97F2-F8250BD3F455}">
      <dgm:prSet/>
      <dgm:spPr/>
      <dgm:t>
        <a:bodyPr/>
        <a:lstStyle/>
        <a:p>
          <a:endParaRPr lang="en-US">
            <a:solidFill>
              <a:schemeClr val="bg2"/>
            </a:solidFill>
          </a:endParaRPr>
        </a:p>
      </dgm:t>
    </dgm:pt>
    <dgm:pt modelId="{3FBD44B7-A4D7-44D9-A092-B1D941CD0434}">
      <dgm:prSet phldrT="[Text]"/>
      <dgm:spPr/>
      <dgm:t>
        <a:bodyPr/>
        <a:lstStyle/>
        <a:p>
          <a:r>
            <a:rPr lang="en-US" dirty="0">
              <a:solidFill>
                <a:schemeClr val="bg2"/>
              </a:solidFill>
            </a:rPr>
            <a:t>Transaction log may run out of space during long-running transactions.</a:t>
          </a:r>
        </a:p>
      </dgm:t>
    </dgm:pt>
    <dgm:pt modelId="{8AF876F3-6827-4B77-A56A-1C058153DFBE}" type="parTrans" cxnId="{7A9A2D5F-1EA3-4234-9A2B-BA6DAD9C288A}">
      <dgm:prSet/>
      <dgm:spPr/>
      <dgm:t>
        <a:bodyPr/>
        <a:lstStyle/>
        <a:p>
          <a:endParaRPr lang="en-US">
            <a:solidFill>
              <a:schemeClr val="bg2"/>
            </a:solidFill>
          </a:endParaRPr>
        </a:p>
      </dgm:t>
    </dgm:pt>
    <dgm:pt modelId="{64E8CCB8-C66B-4D3D-A13D-E9538731E5AA}" type="sibTrans" cxnId="{7A9A2D5F-1EA3-4234-9A2B-BA6DAD9C288A}">
      <dgm:prSet/>
      <dgm:spPr/>
      <dgm:t>
        <a:bodyPr/>
        <a:lstStyle/>
        <a:p>
          <a:endParaRPr lang="en-US">
            <a:solidFill>
              <a:schemeClr val="bg2"/>
            </a:solidFill>
          </a:endParaRPr>
        </a:p>
      </dgm:t>
    </dgm:pt>
    <dgm:pt modelId="{32749114-D240-4F82-A4FF-4200E7D482DE}" type="pres">
      <dgm:prSet presAssocID="{D6023E59-FC34-436E-92A3-8B9F28EFAFBE}" presName="linear" presStyleCnt="0">
        <dgm:presLayoutVars>
          <dgm:animLvl val="lvl"/>
          <dgm:resizeHandles val="exact"/>
        </dgm:presLayoutVars>
      </dgm:prSet>
      <dgm:spPr/>
    </dgm:pt>
    <dgm:pt modelId="{A5C4FAAE-8E66-4DC3-90EF-D9764239D349}" type="pres">
      <dgm:prSet presAssocID="{EA5D98E7-75D0-4083-81E5-7EEBB5149307}" presName="parentText" presStyleLbl="node1" presStyleIdx="0" presStyleCnt="3" custLinFactY="-17702" custLinFactNeighborY="-100000">
        <dgm:presLayoutVars>
          <dgm:chMax val="0"/>
          <dgm:bulletEnabled val="1"/>
        </dgm:presLayoutVars>
      </dgm:prSet>
      <dgm:spPr/>
    </dgm:pt>
    <dgm:pt modelId="{F36375EF-384A-40D4-B62A-EC8CE01CC256}" type="pres">
      <dgm:prSet presAssocID="{DDEA8ED9-BF60-4125-8207-94999045EC71}" presName="spacer" presStyleCnt="0"/>
      <dgm:spPr/>
    </dgm:pt>
    <dgm:pt modelId="{D8D1AAFA-7F26-4869-AA0D-E6B2D76550AB}" type="pres">
      <dgm:prSet presAssocID="{95586B0F-4C2B-472B-A7A2-CB2ED405DD2C}" presName="parentText" presStyleLbl="node1" presStyleIdx="1" presStyleCnt="3" custLinFactY="9581" custLinFactNeighborX="0" custLinFactNeighborY="100000">
        <dgm:presLayoutVars>
          <dgm:chMax val="0"/>
          <dgm:bulletEnabled val="1"/>
        </dgm:presLayoutVars>
      </dgm:prSet>
      <dgm:spPr/>
    </dgm:pt>
    <dgm:pt modelId="{0FA34B56-6190-4F33-9D41-1CEB4CD596E9}" type="pres">
      <dgm:prSet presAssocID="{E014A27B-DC3B-4E8C-8CF7-F1571B04392A}" presName="spacer" presStyleCnt="0"/>
      <dgm:spPr/>
    </dgm:pt>
    <dgm:pt modelId="{D12191AC-D4D0-4088-8D2D-C45C710D7609}" type="pres">
      <dgm:prSet presAssocID="{3FBD44B7-A4D7-44D9-A092-B1D941CD0434}" presName="parentText" presStyleLbl="node1" presStyleIdx="2" presStyleCnt="3" custLinFactY="38325" custLinFactNeighborX="0" custLinFactNeighborY="100000">
        <dgm:presLayoutVars>
          <dgm:chMax val="0"/>
          <dgm:bulletEnabled val="1"/>
        </dgm:presLayoutVars>
      </dgm:prSet>
      <dgm:spPr/>
    </dgm:pt>
  </dgm:ptLst>
  <dgm:cxnLst>
    <dgm:cxn modelId="{42B64D19-2888-4562-B262-2FC355269A59}" type="presOf" srcId="{EA5D98E7-75D0-4083-81E5-7EEBB5149307}" destId="{A5C4FAAE-8E66-4DC3-90EF-D9764239D349}" srcOrd="0" destOrd="0" presId="urn:microsoft.com/office/officeart/2005/8/layout/vList2"/>
    <dgm:cxn modelId="{4887EA29-0176-4D7C-BA4D-2F38B0DDF5F3}" srcId="{D6023E59-FC34-436E-92A3-8B9F28EFAFBE}" destId="{EA5D98E7-75D0-4083-81E5-7EEBB5149307}" srcOrd="0" destOrd="0" parTransId="{EA40E151-F620-4C31-B4C7-6C35E24D08C0}" sibTransId="{DDEA8ED9-BF60-4125-8207-94999045EC71}"/>
    <dgm:cxn modelId="{7A9A2D5F-1EA3-4234-9A2B-BA6DAD9C288A}" srcId="{D6023E59-FC34-436E-92A3-8B9F28EFAFBE}" destId="{3FBD44B7-A4D7-44D9-A092-B1D941CD0434}" srcOrd="2" destOrd="0" parTransId="{8AF876F3-6827-4B77-A56A-1C058153DFBE}" sibTransId="{64E8CCB8-C66B-4D3D-A13D-E9538731E5AA}"/>
    <dgm:cxn modelId="{A4761E7E-A81F-485A-97F2-F8250BD3F455}" srcId="{D6023E59-FC34-436E-92A3-8B9F28EFAFBE}" destId="{95586B0F-4C2B-472B-A7A2-CB2ED405DD2C}" srcOrd="1" destOrd="0" parTransId="{E8F507AA-C54E-44A0-B2A0-3C0DF236C610}" sibTransId="{E014A27B-DC3B-4E8C-8CF7-F1571B04392A}"/>
    <dgm:cxn modelId="{1CBFAD8F-D838-4662-9A54-F5FE14634288}" type="presOf" srcId="{95586B0F-4C2B-472B-A7A2-CB2ED405DD2C}" destId="{D8D1AAFA-7F26-4869-AA0D-E6B2D76550AB}" srcOrd="0" destOrd="0" presId="urn:microsoft.com/office/officeart/2005/8/layout/vList2"/>
    <dgm:cxn modelId="{96D555AD-20E6-4419-8AF1-C7B226150A76}" type="presOf" srcId="{3FBD44B7-A4D7-44D9-A092-B1D941CD0434}" destId="{D12191AC-D4D0-4088-8D2D-C45C710D7609}" srcOrd="0" destOrd="0" presId="urn:microsoft.com/office/officeart/2005/8/layout/vList2"/>
    <dgm:cxn modelId="{37C0F0B8-F0C6-495E-9BB1-4F5DA236A976}" type="presOf" srcId="{D6023E59-FC34-436E-92A3-8B9F28EFAFBE}" destId="{32749114-D240-4F82-A4FF-4200E7D482DE}" srcOrd="0" destOrd="0" presId="urn:microsoft.com/office/officeart/2005/8/layout/vList2"/>
    <dgm:cxn modelId="{294C07F6-4987-4362-BE9B-BC54516BD51B}" type="presParOf" srcId="{32749114-D240-4F82-A4FF-4200E7D482DE}" destId="{A5C4FAAE-8E66-4DC3-90EF-D9764239D349}" srcOrd="0" destOrd="0" presId="urn:microsoft.com/office/officeart/2005/8/layout/vList2"/>
    <dgm:cxn modelId="{AA0E80E1-27C6-48E5-99BC-2A55A3E03340}" type="presParOf" srcId="{32749114-D240-4F82-A4FF-4200E7D482DE}" destId="{F36375EF-384A-40D4-B62A-EC8CE01CC256}" srcOrd="1" destOrd="0" presId="urn:microsoft.com/office/officeart/2005/8/layout/vList2"/>
    <dgm:cxn modelId="{717F2E1E-D6BF-41CF-94BD-835E705609BB}" type="presParOf" srcId="{32749114-D240-4F82-A4FF-4200E7D482DE}" destId="{D8D1AAFA-7F26-4869-AA0D-E6B2D76550AB}" srcOrd="2" destOrd="0" presId="urn:microsoft.com/office/officeart/2005/8/layout/vList2"/>
    <dgm:cxn modelId="{6FAF9B2A-CA9F-462B-B287-D5FACC7D1AD0}" type="presParOf" srcId="{32749114-D240-4F82-A4FF-4200E7D482DE}" destId="{0FA34B56-6190-4F33-9D41-1CEB4CD596E9}" srcOrd="3" destOrd="0" presId="urn:microsoft.com/office/officeart/2005/8/layout/vList2"/>
    <dgm:cxn modelId="{F3E2A504-462A-49B1-9538-EE28849BC196}" type="presParOf" srcId="{32749114-D240-4F82-A4FF-4200E7D482DE}" destId="{D12191AC-D4D0-4088-8D2D-C45C710D7609}"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867E81-D81C-48D0-98B7-40B30AD4C96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34EF397F-6DB3-4159-9E29-C7806A6405EF}">
      <dgm:prSet phldrT="[Text]" custT="1"/>
      <dgm:spPr/>
      <dgm:t>
        <a:bodyPr/>
        <a:lstStyle/>
        <a:p>
          <a:r>
            <a:rPr lang="en-US" sz="1400" dirty="0">
              <a:solidFill>
                <a:schemeClr val="bg2"/>
              </a:solidFill>
            </a:rPr>
            <a:t>Create or Rebuild DDL</a:t>
          </a:r>
        </a:p>
      </dgm:t>
    </dgm:pt>
    <dgm:pt modelId="{8A43FE8A-4F47-4047-BC84-410F21FF49FB}" type="parTrans" cxnId="{B598FA45-C1D1-4B01-A0C5-6B41D9B3317F}">
      <dgm:prSet/>
      <dgm:spPr/>
      <dgm:t>
        <a:bodyPr/>
        <a:lstStyle/>
        <a:p>
          <a:endParaRPr lang="en-US">
            <a:solidFill>
              <a:schemeClr val="bg2"/>
            </a:solidFill>
          </a:endParaRPr>
        </a:p>
      </dgm:t>
    </dgm:pt>
    <dgm:pt modelId="{E4ECBA75-2A3E-42A7-98D2-C8111A314E04}" type="sibTrans" cxnId="{B598FA45-C1D1-4B01-A0C5-6B41D9B3317F}">
      <dgm:prSet/>
      <dgm:spPr/>
      <dgm:t>
        <a:bodyPr/>
        <a:lstStyle/>
        <a:p>
          <a:endParaRPr lang="en-US">
            <a:solidFill>
              <a:schemeClr val="bg2"/>
            </a:solidFill>
          </a:endParaRPr>
        </a:p>
      </dgm:t>
    </dgm:pt>
    <dgm:pt modelId="{5F3C52DF-7BA9-48B6-A502-E8B58F2D5ECD}">
      <dgm:prSet phldrT="[Text]" custT="1"/>
      <dgm:spPr/>
      <dgm:t>
        <a:bodyPr/>
        <a:lstStyle/>
        <a:p>
          <a:r>
            <a:rPr lang="en-US" sz="1400" dirty="0">
              <a:solidFill>
                <a:schemeClr val="bg2"/>
              </a:solidFill>
            </a:rPr>
            <a:t>Pause</a:t>
          </a:r>
          <a:endParaRPr lang="en-US" sz="900" dirty="0">
            <a:solidFill>
              <a:schemeClr val="bg2"/>
            </a:solidFill>
          </a:endParaRPr>
        </a:p>
      </dgm:t>
    </dgm:pt>
    <dgm:pt modelId="{F28F15A6-041A-4EFB-8E07-7DE91DE9EF09}" type="parTrans" cxnId="{826CDB35-0C53-42A8-9B54-2776624E8286}">
      <dgm:prSet/>
      <dgm:spPr/>
      <dgm:t>
        <a:bodyPr/>
        <a:lstStyle/>
        <a:p>
          <a:endParaRPr lang="en-US">
            <a:solidFill>
              <a:schemeClr val="bg2"/>
            </a:solidFill>
          </a:endParaRPr>
        </a:p>
      </dgm:t>
    </dgm:pt>
    <dgm:pt modelId="{D5876612-2CDF-4BDB-92AD-890FBF800F52}" type="sibTrans" cxnId="{826CDB35-0C53-42A8-9B54-2776624E8286}">
      <dgm:prSet/>
      <dgm:spPr/>
      <dgm:t>
        <a:bodyPr/>
        <a:lstStyle/>
        <a:p>
          <a:endParaRPr lang="en-US">
            <a:solidFill>
              <a:schemeClr val="bg2"/>
            </a:solidFill>
          </a:endParaRPr>
        </a:p>
      </dgm:t>
    </dgm:pt>
    <dgm:pt modelId="{95BBE38D-8A42-4F5B-96FC-0F500B5AAC92}">
      <dgm:prSet phldrT="[Text]" custT="1"/>
      <dgm:spPr/>
      <dgm:t>
        <a:bodyPr/>
        <a:lstStyle/>
        <a:p>
          <a:r>
            <a:rPr lang="en-US" sz="1400" dirty="0">
              <a:solidFill>
                <a:schemeClr val="bg2"/>
              </a:solidFill>
            </a:rPr>
            <a:t>Resume</a:t>
          </a:r>
          <a:endParaRPr lang="en-US" sz="900" dirty="0">
            <a:solidFill>
              <a:schemeClr val="bg2"/>
            </a:solidFill>
          </a:endParaRPr>
        </a:p>
      </dgm:t>
    </dgm:pt>
    <dgm:pt modelId="{707096DC-134E-4A92-9F07-FAAF939B213C}" type="parTrans" cxnId="{C045FC91-42A3-4F86-8943-C1BE246C624D}">
      <dgm:prSet/>
      <dgm:spPr/>
      <dgm:t>
        <a:bodyPr/>
        <a:lstStyle/>
        <a:p>
          <a:endParaRPr lang="en-US">
            <a:solidFill>
              <a:schemeClr val="bg2"/>
            </a:solidFill>
          </a:endParaRPr>
        </a:p>
      </dgm:t>
    </dgm:pt>
    <dgm:pt modelId="{211BB6B2-005E-4725-BD24-1DC90FD9118A}" type="sibTrans" cxnId="{C045FC91-42A3-4F86-8943-C1BE246C624D}">
      <dgm:prSet/>
      <dgm:spPr/>
      <dgm:t>
        <a:bodyPr/>
        <a:lstStyle/>
        <a:p>
          <a:endParaRPr lang="en-US">
            <a:solidFill>
              <a:schemeClr val="bg2"/>
            </a:solidFill>
          </a:endParaRPr>
        </a:p>
      </dgm:t>
    </dgm:pt>
    <dgm:pt modelId="{517ED1B1-BF2D-442D-AAF1-1BF8896EB733}">
      <dgm:prSet phldrT="[Text]"/>
      <dgm:spPr>
        <a:solidFill>
          <a:schemeClr val="bg2">
            <a:alpha val="90000"/>
          </a:schemeClr>
        </a:solidFill>
      </dgm:spPr>
      <dgm:t>
        <a:bodyPr/>
        <a:lstStyle/>
        <a:p>
          <a:endParaRPr lang="en-US" dirty="0">
            <a:solidFill>
              <a:schemeClr val="bg2"/>
            </a:solidFill>
          </a:endParaRPr>
        </a:p>
      </dgm:t>
    </dgm:pt>
    <dgm:pt modelId="{4D3F2D17-A640-4AEE-A942-DC908AAF7E60}" type="parTrans" cxnId="{7604C52A-68A3-4A95-80E4-63BBFC780975}">
      <dgm:prSet/>
      <dgm:spPr/>
      <dgm:t>
        <a:bodyPr/>
        <a:lstStyle/>
        <a:p>
          <a:endParaRPr lang="en-US">
            <a:solidFill>
              <a:schemeClr val="bg2"/>
            </a:solidFill>
          </a:endParaRPr>
        </a:p>
      </dgm:t>
    </dgm:pt>
    <dgm:pt modelId="{EEA875EF-4121-4ABB-93A7-8016C506C9B4}" type="sibTrans" cxnId="{7604C52A-68A3-4A95-80E4-63BBFC780975}">
      <dgm:prSet/>
      <dgm:spPr/>
      <dgm:t>
        <a:bodyPr/>
        <a:lstStyle/>
        <a:p>
          <a:endParaRPr lang="en-US">
            <a:solidFill>
              <a:schemeClr val="bg2"/>
            </a:solidFill>
          </a:endParaRPr>
        </a:p>
      </dgm:t>
    </dgm:pt>
    <dgm:pt modelId="{39A6EFF5-2FBE-4B8F-B528-B512C4CE7BB2}">
      <dgm:prSet phldrT="[Text]"/>
      <dgm:spPr>
        <a:solidFill>
          <a:schemeClr val="bg2">
            <a:alpha val="90000"/>
          </a:schemeClr>
        </a:solidFill>
      </dgm:spPr>
      <dgm:t>
        <a:bodyPr/>
        <a:lstStyle/>
        <a:p>
          <a:endParaRPr lang="en-US" dirty="0">
            <a:solidFill>
              <a:schemeClr val="bg2"/>
            </a:solidFill>
          </a:endParaRPr>
        </a:p>
      </dgm:t>
    </dgm:pt>
    <dgm:pt modelId="{BE5A7929-A530-4715-9001-57C1F6A0E69B}" type="parTrans" cxnId="{5B00F7EC-0FDF-496C-965B-715DAD48B5B9}">
      <dgm:prSet/>
      <dgm:spPr/>
      <dgm:t>
        <a:bodyPr/>
        <a:lstStyle/>
        <a:p>
          <a:endParaRPr lang="en-US"/>
        </a:p>
      </dgm:t>
    </dgm:pt>
    <dgm:pt modelId="{FC77E0BD-C9AD-41E7-925F-798CAB7E37BA}" type="sibTrans" cxnId="{5B00F7EC-0FDF-496C-965B-715DAD48B5B9}">
      <dgm:prSet/>
      <dgm:spPr/>
      <dgm:t>
        <a:bodyPr/>
        <a:lstStyle/>
        <a:p>
          <a:endParaRPr lang="en-US"/>
        </a:p>
      </dgm:t>
    </dgm:pt>
    <dgm:pt modelId="{5C4F9B43-DBBA-4F31-979C-5F4E14B815C8}">
      <dgm:prSet phldrT="[Text]"/>
      <dgm:spPr>
        <a:solidFill>
          <a:schemeClr val="bg2">
            <a:alpha val="90000"/>
          </a:schemeClr>
        </a:solidFill>
      </dgm:spPr>
      <dgm:t>
        <a:bodyPr/>
        <a:lstStyle/>
        <a:p>
          <a:endParaRPr lang="en-US" dirty="0">
            <a:solidFill>
              <a:schemeClr val="bg2"/>
            </a:solidFill>
          </a:endParaRPr>
        </a:p>
      </dgm:t>
    </dgm:pt>
    <dgm:pt modelId="{419750E1-978B-4D6C-BA4C-D30733F88860}" type="parTrans" cxnId="{203B63B2-44F1-4EFB-9236-FE75DE86100D}">
      <dgm:prSet/>
      <dgm:spPr/>
      <dgm:t>
        <a:bodyPr/>
        <a:lstStyle/>
        <a:p>
          <a:endParaRPr lang="en-US"/>
        </a:p>
      </dgm:t>
    </dgm:pt>
    <dgm:pt modelId="{244511AB-496D-49D0-A0CE-206F6289A50C}" type="sibTrans" cxnId="{203B63B2-44F1-4EFB-9236-FE75DE86100D}">
      <dgm:prSet/>
      <dgm:spPr/>
      <dgm:t>
        <a:bodyPr/>
        <a:lstStyle/>
        <a:p>
          <a:endParaRPr lang="en-US"/>
        </a:p>
      </dgm:t>
    </dgm:pt>
    <dgm:pt modelId="{43536A02-697F-4FE7-9F88-C824D70CE1C3}">
      <dgm:prSet phldrT="[Text]" custT="1"/>
      <dgm:spPr/>
      <dgm:t>
        <a:bodyPr/>
        <a:lstStyle/>
        <a:p>
          <a:r>
            <a:rPr lang="en-US" sz="1400" dirty="0">
              <a:solidFill>
                <a:schemeClr val="bg2"/>
              </a:solidFill>
            </a:rPr>
            <a:t>Abort</a:t>
          </a:r>
          <a:endParaRPr lang="en-US" sz="900" dirty="0">
            <a:solidFill>
              <a:schemeClr val="bg2"/>
            </a:solidFill>
          </a:endParaRPr>
        </a:p>
      </dgm:t>
    </dgm:pt>
    <dgm:pt modelId="{9B5721F8-5C62-49E9-AB8D-7CEDD3E11526}" type="parTrans" cxnId="{F63D8DD5-5D5A-4184-BDBC-87CFC41B8486}">
      <dgm:prSet/>
      <dgm:spPr/>
      <dgm:t>
        <a:bodyPr/>
        <a:lstStyle/>
        <a:p>
          <a:endParaRPr lang="en-US"/>
        </a:p>
      </dgm:t>
    </dgm:pt>
    <dgm:pt modelId="{D7EC4912-05D2-452C-925A-419A1D804F8E}" type="sibTrans" cxnId="{F63D8DD5-5D5A-4184-BDBC-87CFC41B8486}">
      <dgm:prSet/>
      <dgm:spPr/>
      <dgm:t>
        <a:bodyPr/>
        <a:lstStyle/>
        <a:p>
          <a:endParaRPr lang="en-US"/>
        </a:p>
      </dgm:t>
    </dgm:pt>
    <dgm:pt modelId="{8DE5EADC-5957-4056-AD9D-2646E2D8DBA6}">
      <dgm:prSet phldrT="[Text]" custT="1"/>
      <dgm:spPr/>
      <dgm:t>
        <a:bodyPr/>
        <a:lstStyle/>
        <a:p>
          <a:r>
            <a:rPr lang="en-US" sz="1400" dirty="0">
              <a:solidFill>
                <a:schemeClr val="bg2"/>
              </a:solidFill>
            </a:rPr>
            <a:t>Database Scoped Configuration</a:t>
          </a:r>
        </a:p>
      </dgm:t>
    </dgm:pt>
    <dgm:pt modelId="{1F71D4FA-372A-461D-A477-8F298002857B}" type="parTrans" cxnId="{A64E54FF-DE33-47D0-92DD-F5A173DA4911}">
      <dgm:prSet/>
      <dgm:spPr/>
      <dgm:t>
        <a:bodyPr/>
        <a:lstStyle/>
        <a:p>
          <a:endParaRPr lang="en-US"/>
        </a:p>
      </dgm:t>
    </dgm:pt>
    <dgm:pt modelId="{51F109A7-F444-4BB3-B6BE-35955EC4A2CD}" type="sibTrans" cxnId="{A64E54FF-DE33-47D0-92DD-F5A173DA4911}">
      <dgm:prSet/>
      <dgm:spPr/>
      <dgm:t>
        <a:bodyPr/>
        <a:lstStyle/>
        <a:p>
          <a:endParaRPr lang="en-US"/>
        </a:p>
      </dgm:t>
    </dgm:pt>
    <dgm:pt modelId="{8C35BFE8-CDA3-4D7C-A9DB-EA20583908EB}">
      <dgm:prSet phldrT="[Text]"/>
      <dgm:spPr>
        <a:solidFill>
          <a:schemeClr val="bg2">
            <a:alpha val="90000"/>
          </a:schemeClr>
        </a:solidFill>
      </dgm:spPr>
      <dgm:t>
        <a:bodyPr/>
        <a:lstStyle/>
        <a:p>
          <a:endParaRPr lang="en-US" dirty="0">
            <a:solidFill>
              <a:schemeClr val="bg2"/>
            </a:solidFill>
          </a:endParaRPr>
        </a:p>
      </dgm:t>
    </dgm:pt>
    <dgm:pt modelId="{2F9330E4-DF47-435C-AD14-332885B62111}" type="parTrans" cxnId="{E363A8A4-4ABD-4592-8FB6-097F085E8039}">
      <dgm:prSet/>
      <dgm:spPr/>
      <dgm:t>
        <a:bodyPr/>
        <a:lstStyle/>
        <a:p>
          <a:endParaRPr lang="en-US"/>
        </a:p>
      </dgm:t>
    </dgm:pt>
    <dgm:pt modelId="{F94DDD1F-4719-4081-83D0-28F8FB8211A4}" type="sibTrans" cxnId="{E363A8A4-4ABD-4592-8FB6-097F085E8039}">
      <dgm:prSet/>
      <dgm:spPr/>
      <dgm:t>
        <a:bodyPr/>
        <a:lstStyle/>
        <a:p>
          <a:endParaRPr lang="en-US"/>
        </a:p>
      </dgm:t>
    </dgm:pt>
    <dgm:pt modelId="{7DA1389A-0552-4867-A141-99574A6D2529}">
      <dgm:prSet phldrT="[Text]"/>
      <dgm:spPr>
        <a:solidFill>
          <a:schemeClr val="bg2">
            <a:alpha val="90000"/>
          </a:schemeClr>
        </a:solidFill>
      </dgm:spPr>
      <dgm:t>
        <a:bodyPr/>
        <a:lstStyle/>
        <a:p>
          <a:endParaRPr lang="en-US" dirty="0">
            <a:solidFill>
              <a:schemeClr val="bg2"/>
            </a:solidFill>
          </a:endParaRPr>
        </a:p>
      </dgm:t>
    </dgm:pt>
    <dgm:pt modelId="{171725F1-170A-43A9-B17D-6A170D07A1A4}" type="parTrans" cxnId="{B861EEE0-3C76-4DD7-B64A-96D96DA9EA59}">
      <dgm:prSet/>
      <dgm:spPr/>
      <dgm:t>
        <a:bodyPr/>
        <a:lstStyle/>
        <a:p>
          <a:endParaRPr lang="en-US"/>
        </a:p>
      </dgm:t>
    </dgm:pt>
    <dgm:pt modelId="{12A77EE1-C91A-4306-ADA7-CC88BFF89A3A}" type="sibTrans" cxnId="{B861EEE0-3C76-4DD7-B64A-96D96DA9EA59}">
      <dgm:prSet/>
      <dgm:spPr/>
      <dgm:t>
        <a:bodyPr/>
        <a:lstStyle/>
        <a:p>
          <a:endParaRPr lang="en-US"/>
        </a:p>
      </dgm:t>
    </dgm:pt>
    <dgm:pt modelId="{3204FD7D-177E-4F51-B31B-832C23679CEB}">
      <dgm:prSet phldrT="[Text]"/>
      <dgm:spPr>
        <a:solidFill>
          <a:schemeClr val="bg2">
            <a:alpha val="90000"/>
          </a:schemeClr>
        </a:solidFill>
      </dgm:spPr>
      <dgm:t>
        <a:bodyPr/>
        <a:lstStyle/>
        <a:p>
          <a:endParaRPr lang="en-US" dirty="0">
            <a:solidFill>
              <a:schemeClr val="bg2"/>
            </a:solidFill>
          </a:endParaRPr>
        </a:p>
      </dgm:t>
    </dgm:pt>
    <dgm:pt modelId="{29CF4922-81D2-4F08-B93C-AFEC2AFEF6EF}" type="parTrans" cxnId="{107AE855-D664-4817-998C-06B287E8BD6E}">
      <dgm:prSet/>
      <dgm:spPr/>
      <dgm:t>
        <a:bodyPr/>
        <a:lstStyle/>
        <a:p>
          <a:endParaRPr lang="en-US"/>
        </a:p>
      </dgm:t>
    </dgm:pt>
    <dgm:pt modelId="{4E3663BA-41ED-4A26-9DE2-509E436587EC}" type="sibTrans" cxnId="{107AE855-D664-4817-998C-06B287E8BD6E}">
      <dgm:prSet/>
      <dgm:spPr/>
      <dgm:t>
        <a:bodyPr/>
        <a:lstStyle/>
        <a:p>
          <a:endParaRPr lang="en-US"/>
        </a:p>
      </dgm:t>
    </dgm:pt>
    <dgm:pt modelId="{C3D18117-EFC4-45C3-ADD8-3ACBFB3A7FE5}">
      <dgm:prSet phldrT="[Text]"/>
      <dgm:spPr>
        <a:solidFill>
          <a:schemeClr val="bg2">
            <a:alpha val="90000"/>
          </a:schemeClr>
        </a:solidFill>
      </dgm:spPr>
      <dgm:t>
        <a:bodyPr/>
        <a:lstStyle/>
        <a:p>
          <a:endParaRPr lang="en-US" dirty="0">
            <a:solidFill>
              <a:schemeClr val="bg2"/>
            </a:solidFill>
          </a:endParaRPr>
        </a:p>
      </dgm:t>
    </dgm:pt>
    <dgm:pt modelId="{BE342397-6C1E-49D4-917C-B4EEB0607365}" type="parTrans" cxnId="{1152471A-C6CA-4EF8-9AC9-E6E97434F266}">
      <dgm:prSet/>
      <dgm:spPr/>
      <dgm:t>
        <a:bodyPr/>
        <a:lstStyle/>
        <a:p>
          <a:endParaRPr lang="en-US"/>
        </a:p>
      </dgm:t>
    </dgm:pt>
    <dgm:pt modelId="{6C500074-227C-4F42-A42C-1084798BE6C6}" type="sibTrans" cxnId="{1152471A-C6CA-4EF8-9AC9-E6E97434F266}">
      <dgm:prSet/>
      <dgm:spPr/>
      <dgm:t>
        <a:bodyPr/>
        <a:lstStyle/>
        <a:p>
          <a:endParaRPr lang="en-US"/>
        </a:p>
      </dgm:t>
    </dgm:pt>
    <dgm:pt modelId="{C420C90C-3D46-4251-9D5A-D03B92D09CF8}">
      <dgm:prSet phldrT="[Text]"/>
      <dgm:spPr>
        <a:solidFill>
          <a:schemeClr val="bg2">
            <a:alpha val="90000"/>
          </a:schemeClr>
        </a:solidFill>
      </dgm:spPr>
      <dgm:t>
        <a:bodyPr/>
        <a:lstStyle/>
        <a:p>
          <a:endParaRPr lang="en-US" dirty="0">
            <a:solidFill>
              <a:schemeClr val="bg2"/>
            </a:solidFill>
          </a:endParaRPr>
        </a:p>
      </dgm:t>
    </dgm:pt>
    <dgm:pt modelId="{57B15487-79C1-461C-8DDE-D1F38644ACFB}" type="parTrans" cxnId="{46A44290-699E-4B99-A6BB-A25D0350DB5D}">
      <dgm:prSet/>
      <dgm:spPr/>
      <dgm:t>
        <a:bodyPr/>
        <a:lstStyle/>
        <a:p>
          <a:endParaRPr lang="en-US"/>
        </a:p>
      </dgm:t>
    </dgm:pt>
    <dgm:pt modelId="{0A8D8B5D-1058-423A-B265-6885EC5DA5F9}" type="sibTrans" cxnId="{46A44290-699E-4B99-A6BB-A25D0350DB5D}">
      <dgm:prSet/>
      <dgm:spPr/>
      <dgm:t>
        <a:bodyPr/>
        <a:lstStyle/>
        <a:p>
          <a:endParaRPr lang="en-US"/>
        </a:p>
      </dgm:t>
    </dgm:pt>
    <dgm:pt modelId="{DB997CFD-BE43-4516-9AF3-77B161057C26}">
      <dgm:prSet phldrT="[Text]"/>
      <dgm:spPr>
        <a:solidFill>
          <a:schemeClr val="bg2">
            <a:alpha val="90000"/>
          </a:schemeClr>
        </a:solidFill>
      </dgm:spPr>
      <dgm:t>
        <a:bodyPr/>
        <a:lstStyle/>
        <a:p>
          <a:endParaRPr lang="en-US" dirty="0">
            <a:solidFill>
              <a:schemeClr val="bg2"/>
            </a:solidFill>
          </a:endParaRPr>
        </a:p>
      </dgm:t>
    </dgm:pt>
    <dgm:pt modelId="{967522A3-3726-4A0E-B70E-0B1602949E1A}" type="parTrans" cxnId="{F55B191A-2290-4F09-BC59-359065283029}">
      <dgm:prSet/>
      <dgm:spPr/>
      <dgm:t>
        <a:bodyPr/>
        <a:lstStyle/>
        <a:p>
          <a:endParaRPr lang="en-US"/>
        </a:p>
      </dgm:t>
    </dgm:pt>
    <dgm:pt modelId="{F37A2232-4892-407F-A248-AA2B47C3087C}" type="sibTrans" cxnId="{F55B191A-2290-4F09-BC59-359065283029}">
      <dgm:prSet/>
      <dgm:spPr/>
      <dgm:t>
        <a:bodyPr/>
        <a:lstStyle/>
        <a:p>
          <a:endParaRPr lang="en-US"/>
        </a:p>
      </dgm:t>
    </dgm:pt>
    <dgm:pt modelId="{281383C5-949F-49FB-9C5E-587A9DDB2525}">
      <dgm:prSet phldrT="[Text]"/>
      <dgm:spPr>
        <a:solidFill>
          <a:schemeClr val="bg2">
            <a:alpha val="90000"/>
          </a:schemeClr>
        </a:solidFill>
      </dgm:spPr>
      <dgm:t>
        <a:bodyPr/>
        <a:lstStyle/>
        <a:p>
          <a:endParaRPr lang="en-US" dirty="0">
            <a:solidFill>
              <a:schemeClr val="bg2"/>
            </a:solidFill>
          </a:endParaRPr>
        </a:p>
      </dgm:t>
    </dgm:pt>
    <dgm:pt modelId="{1CB01990-A410-44D2-BC50-3220C2A2BB90}" type="parTrans" cxnId="{A698E2A0-9A36-4083-AE30-BDAF9A0B5498}">
      <dgm:prSet/>
      <dgm:spPr/>
      <dgm:t>
        <a:bodyPr/>
        <a:lstStyle/>
        <a:p>
          <a:endParaRPr lang="en-US"/>
        </a:p>
      </dgm:t>
    </dgm:pt>
    <dgm:pt modelId="{57FEA6F7-C2FF-4C21-8111-77F3E4D25CC3}" type="sibTrans" cxnId="{A698E2A0-9A36-4083-AE30-BDAF9A0B5498}">
      <dgm:prSet/>
      <dgm:spPr/>
      <dgm:t>
        <a:bodyPr/>
        <a:lstStyle/>
        <a:p>
          <a:endParaRPr lang="en-US"/>
        </a:p>
      </dgm:t>
    </dgm:pt>
    <dgm:pt modelId="{753DD350-D48D-4987-BEA5-69B89F944D90}">
      <dgm:prSet phldrT="[Text]"/>
      <dgm:spPr>
        <a:solidFill>
          <a:schemeClr val="bg2">
            <a:alpha val="90000"/>
          </a:schemeClr>
        </a:solidFill>
      </dgm:spPr>
      <dgm:t>
        <a:bodyPr/>
        <a:lstStyle/>
        <a:p>
          <a:endParaRPr lang="en-US" dirty="0">
            <a:solidFill>
              <a:schemeClr val="bg2"/>
            </a:solidFill>
          </a:endParaRPr>
        </a:p>
      </dgm:t>
    </dgm:pt>
    <dgm:pt modelId="{DB3D70F5-5AAE-4A83-AC83-9F6484ED9893}" type="sibTrans" cxnId="{22CB4948-B86B-45FC-8570-495F099C0FE8}">
      <dgm:prSet/>
      <dgm:spPr/>
      <dgm:t>
        <a:bodyPr/>
        <a:lstStyle/>
        <a:p>
          <a:endParaRPr lang="en-US"/>
        </a:p>
      </dgm:t>
    </dgm:pt>
    <dgm:pt modelId="{3852B0AE-F764-47B2-9E9C-D00EC1E502E7}" type="parTrans" cxnId="{22CB4948-B86B-45FC-8570-495F099C0FE8}">
      <dgm:prSet/>
      <dgm:spPr/>
      <dgm:t>
        <a:bodyPr/>
        <a:lstStyle/>
        <a:p>
          <a:endParaRPr lang="en-US"/>
        </a:p>
      </dgm:t>
    </dgm:pt>
    <dgm:pt modelId="{CBE82577-09B9-4425-90DE-C055747EE9AB}">
      <dgm:prSet phldrT="[Text]"/>
      <dgm:spPr>
        <a:solidFill>
          <a:schemeClr val="bg2">
            <a:alpha val="90000"/>
          </a:schemeClr>
        </a:solidFill>
      </dgm:spPr>
      <dgm:t>
        <a:bodyPr/>
        <a:lstStyle/>
        <a:p>
          <a:endParaRPr lang="en-US" dirty="0">
            <a:solidFill>
              <a:schemeClr val="bg2"/>
            </a:solidFill>
          </a:endParaRPr>
        </a:p>
      </dgm:t>
    </dgm:pt>
    <dgm:pt modelId="{B3C699CE-77CE-4917-BDB5-2F810D99D155}" type="parTrans" cxnId="{FBE319D0-9044-4A5B-85F0-4E3E6A5F142F}">
      <dgm:prSet/>
      <dgm:spPr/>
      <dgm:t>
        <a:bodyPr/>
        <a:lstStyle/>
        <a:p>
          <a:endParaRPr lang="en-US"/>
        </a:p>
      </dgm:t>
    </dgm:pt>
    <dgm:pt modelId="{557A89F0-BC23-462F-BFE9-6197C31EA5E7}" type="sibTrans" cxnId="{FBE319D0-9044-4A5B-85F0-4E3E6A5F142F}">
      <dgm:prSet/>
      <dgm:spPr/>
      <dgm:t>
        <a:bodyPr/>
        <a:lstStyle/>
        <a:p>
          <a:endParaRPr lang="en-US"/>
        </a:p>
      </dgm:t>
    </dgm:pt>
    <dgm:pt modelId="{35ED5A3A-BC77-45FE-9002-4D8BCDF66970}" type="pres">
      <dgm:prSet presAssocID="{BD867E81-D81C-48D0-98B7-40B30AD4C964}" presName="linear" presStyleCnt="0">
        <dgm:presLayoutVars>
          <dgm:dir/>
          <dgm:animLvl val="lvl"/>
          <dgm:resizeHandles val="exact"/>
        </dgm:presLayoutVars>
      </dgm:prSet>
      <dgm:spPr/>
    </dgm:pt>
    <dgm:pt modelId="{AC55B193-A4E2-46BB-A57E-33A291090939}" type="pres">
      <dgm:prSet presAssocID="{34EF397F-6DB3-4159-9E29-C7806A6405EF}" presName="parentLin" presStyleCnt="0"/>
      <dgm:spPr/>
    </dgm:pt>
    <dgm:pt modelId="{78221161-CC23-4D84-93EC-D78B78B5039A}" type="pres">
      <dgm:prSet presAssocID="{34EF397F-6DB3-4159-9E29-C7806A6405EF}" presName="parentLeftMargin" presStyleLbl="node1" presStyleIdx="0" presStyleCnt="5"/>
      <dgm:spPr/>
    </dgm:pt>
    <dgm:pt modelId="{388CD7E5-A155-450B-B470-53E7E450DCA5}" type="pres">
      <dgm:prSet presAssocID="{34EF397F-6DB3-4159-9E29-C7806A6405EF}" presName="parentText" presStyleLbl="node1" presStyleIdx="0" presStyleCnt="5">
        <dgm:presLayoutVars>
          <dgm:chMax val="0"/>
          <dgm:bulletEnabled val="1"/>
        </dgm:presLayoutVars>
      </dgm:prSet>
      <dgm:spPr/>
    </dgm:pt>
    <dgm:pt modelId="{3D9D6601-6926-4A98-8F7F-0410119F5833}" type="pres">
      <dgm:prSet presAssocID="{34EF397F-6DB3-4159-9E29-C7806A6405EF}" presName="negativeSpace" presStyleCnt="0"/>
      <dgm:spPr/>
    </dgm:pt>
    <dgm:pt modelId="{E0E10DA0-2DB7-4792-9A6B-1ABFA4D537CF}" type="pres">
      <dgm:prSet presAssocID="{34EF397F-6DB3-4159-9E29-C7806A6405EF}" presName="childText" presStyleLbl="conFgAcc1" presStyleIdx="0" presStyleCnt="5">
        <dgm:presLayoutVars>
          <dgm:bulletEnabled val="1"/>
        </dgm:presLayoutVars>
      </dgm:prSet>
      <dgm:spPr/>
    </dgm:pt>
    <dgm:pt modelId="{4FC1342D-B4F0-48DD-A36D-72962F6522CC}" type="pres">
      <dgm:prSet presAssocID="{E4ECBA75-2A3E-42A7-98D2-C8111A314E04}" presName="spaceBetweenRectangles" presStyleCnt="0"/>
      <dgm:spPr/>
    </dgm:pt>
    <dgm:pt modelId="{6174ED37-390F-433B-9F3C-C7EE0E0BDD11}" type="pres">
      <dgm:prSet presAssocID="{5F3C52DF-7BA9-48B6-A502-E8B58F2D5ECD}" presName="parentLin" presStyleCnt="0"/>
      <dgm:spPr/>
    </dgm:pt>
    <dgm:pt modelId="{A84F9C68-433B-4DD5-A40A-73F5348EA1EC}" type="pres">
      <dgm:prSet presAssocID="{5F3C52DF-7BA9-48B6-A502-E8B58F2D5ECD}" presName="parentLeftMargin" presStyleLbl="node1" presStyleIdx="0" presStyleCnt="5"/>
      <dgm:spPr/>
    </dgm:pt>
    <dgm:pt modelId="{04D25893-0F50-4A3E-BEE6-0CD1E2F26717}" type="pres">
      <dgm:prSet presAssocID="{5F3C52DF-7BA9-48B6-A502-E8B58F2D5ECD}" presName="parentText" presStyleLbl="node1" presStyleIdx="1" presStyleCnt="5">
        <dgm:presLayoutVars>
          <dgm:chMax val="0"/>
          <dgm:bulletEnabled val="1"/>
        </dgm:presLayoutVars>
      </dgm:prSet>
      <dgm:spPr/>
    </dgm:pt>
    <dgm:pt modelId="{2583C9CA-4E85-4F22-B7BB-A1F3D76617CD}" type="pres">
      <dgm:prSet presAssocID="{5F3C52DF-7BA9-48B6-A502-E8B58F2D5ECD}" presName="negativeSpace" presStyleCnt="0"/>
      <dgm:spPr/>
    </dgm:pt>
    <dgm:pt modelId="{71FDE659-EEC2-4243-81AC-7532F1567C4F}" type="pres">
      <dgm:prSet presAssocID="{5F3C52DF-7BA9-48B6-A502-E8B58F2D5ECD}" presName="childText" presStyleLbl="conFgAcc1" presStyleIdx="1" presStyleCnt="5">
        <dgm:presLayoutVars>
          <dgm:bulletEnabled val="1"/>
        </dgm:presLayoutVars>
      </dgm:prSet>
      <dgm:spPr/>
    </dgm:pt>
    <dgm:pt modelId="{341A8FBB-8615-46BE-B2DE-122B820A5F24}" type="pres">
      <dgm:prSet presAssocID="{D5876612-2CDF-4BDB-92AD-890FBF800F52}" presName="spaceBetweenRectangles" presStyleCnt="0"/>
      <dgm:spPr/>
    </dgm:pt>
    <dgm:pt modelId="{7693129E-4DC4-4CBC-A37F-46C4CAA5C7D5}" type="pres">
      <dgm:prSet presAssocID="{95BBE38D-8A42-4F5B-96FC-0F500B5AAC92}" presName="parentLin" presStyleCnt="0"/>
      <dgm:spPr/>
    </dgm:pt>
    <dgm:pt modelId="{ED5273A5-6514-4020-9238-1BD092097A78}" type="pres">
      <dgm:prSet presAssocID="{95BBE38D-8A42-4F5B-96FC-0F500B5AAC92}" presName="parentLeftMargin" presStyleLbl="node1" presStyleIdx="1" presStyleCnt="5"/>
      <dgm:spPr/>
    </dgm:pt>
    <dgm:pt modelId="{A8FE5C81-3FC5-4F0C-8BE3-5743E7BB0E06}" type="pres">
      <dgm:prSet presAssocID="{95BBE38D-8A42-4F5B-96FC-0F500B5AAC92}" presName="parentText" presStyleLbl="node1" presStyleIdx="2" presStyleCnt="5">
        <dgm:presLayoutVars>
          <dgm:chMax val="0"/>
          <dgm:bulletEnabled val="1"/>
        </dgm:presLayoutVars>
      </dgm:prSet>
      <dgm:spPr/>
    </dgm:pt>
    <dgm:pt modelId="{4A387229-59FB-4DCC-9B48-86E8CC24D895}" type="pres">
      <dgm:prSet presAssocID="{95BBE38D-8A42-4F5B-96FC-0F500B5AAC92}" presName="negativeSpace" presStyleCnt="0"/>
      <dgm:spPr/>
    </dgm:pt>
    <dgm:pt modelId="{1ED82F89-48EA-474C-9FEA-12C9F6BFC675}" type="pres">
      <dgm:prSet presAssocID="{95BBE38D-8A42-4F5B-96FC-0F500B5AAC92}" presName="childText" presStyleLbl="conFgAcc1" presStyleIdx="2" presStyleCnt="5">
        <dgm:presLayoutVars>
          <dgm:bulletEnabled val="1"/>
        </dgm:presLayoutVars>
      </dgm:prSet>
      <dgm:spPr/>
    </dgm:pt>
    <dgm:pt modelId="{214492B1-40BA-4F64-BCD7-4A0516FD2A16}" type="pres">
      <dgm:prSet presAssocID="{211BB6B2-005E-4725-BD24-1DC90FD9118A}" presName="spaceBetweenRectangles" presStyleCnt="0"/>
      <dgm:spPr/>
    </dgm:pt>
    <dgm:pt modelId="{BC52A7A2-C63C-4C0A-AB84-8BB12CDE8CD5}" type="pres">
      <dgm:prSet presAssocID="{43536A02-697F-4FE7-9F88-C824D70CE1C3}" presName="parentLin" presStyleCnt="0"/>
      <dgm:spPr/>
    </dgm:pt>
    <dgm:pt modelId="{3EAEC85E-1344-41A1-B739-02E60BFA2C8F}" type="pres">
      <dgm:prSet presAssocID="{43536A02-697F-4FE7-9F88-C824D70CE1C3}" presName="parentLeftMargin" presStyleLbl="node1" presStyleIdx="2" presStyleCnt="5"/>
      <dgm:spPr/>
    </dgm:pt>
    <dgm:pt modelId="{3CA27F2D-0508-4123-933A-AFEBA77973CC}" type="pres">
      <dgm:prSet presAssocID="{43536A02-697F-4FE7-9F88-C824D70CE1C3}" presName="parentText" presStyleLbl="node1" presStyleIdx="3" presStyleCnt="5">
        <dgm:presLayoutVars>
          <dgm:chMax val="0"/>
          <dgm:bulletEnabled val="1"/>
        </dgm:presLayoutVars>
      </dgm:prSet>
      <dgm:spPr/>
    </dgm:pt>
    <dgm:pt modelId="{68F629D0-ABF4-48B8-987B-58904D8D5374}" type="pres">
      <dgm:prSet presAssocID="{43536A02-697F-4FE7-9F88-C824D70CE1C3}" presName="negativeSpace" presStyleCnt="0"/>
      <dgm:spPr/>
    </dgm:pt>
    <dgm:pt modelId="{EE5F3E29-6006-4817-8E84-7DAD47E19A8C}" type="pres">
      <dgm:prSet presAssocID="{43536A02-697F-4FE7-9F88-C824D70CE1C3}" presName="childText" presStyleLbl="conFgAcc1" presStyleIdx="3" presStyleCnt="5">
        <dgm:presLayoutVars>
          <dgm:bulletEnabled val="1"/>
        </dgm:presLayoutVars>
      </dgm:prSet>
      <dgm:spPr/>
    </dgm:pt>
    <dgm:pt modelId="{67F4FA91-C9DE-4357-AC20-64FC48DFC135}" type="pres">
      <dgm:prSet presAssocID="{D7EC4912-05D2-452C-925A-419A1D804F8E}" presName="spaceBetweenRectangles" presStyleCnt="0"/>
      <dgm:spPr/>
    </dgm:pt>
    <dgm:pt modelId="{3CD500D1-A4D5-4911-AC4A-E775D209BE13}" type="pres">
      <dgm:prSet presAssocID="{8DE5EADC-5957-4056-AD9D-2646E2D8DBA6}" presName="parentLin" presStyleCnt="0"/>
      <dgm:spPr/>
    </dgm:pt>
    <dgm:pt modelId="{452C563C-315E-424C-87C8-28294AA72FA4}" type="pres">
      <dgm:prSet presAssocID="{8DE5EADC-5957-4056-AD9D-2646E2D8DBA6}" presName="parentLeftMargin" presStyleLbl="node1" presStyleIdx="3" presStyleCnt="5"/>
      <dgm:spPr/>
    </dgm:pt>
    <dgm:pt modelId="{7E0B9420-541D-45A5-8F2B-1C6EA12FD93C}" type="pres">
      <dgm:prSet presAssocID="{8DE5EADC-5957-4056-AD9D-2646E2D8DBA6}" presName="parentText" presStyleLbl="node1" presStyleIdx="4" presStyleCnt="5">
        <dgm:presLayoutVars>
          <dgm:chMax val="0"/>
          <dgm:bulletEnabled val="1"/>
        </dgm:presLayoutVars>
      </dgm:prSet>
      <dgm:spPr/>
    </dgm:pt>
    <dgm:pt modelId="{439C6CF0-34F3-4023-B972-B8C49A8B4B5F}" type="pres">
      <dgm:prSet presAssocID="{8DE5EADC-5957-4056-AD9D-2646E2D8DBA6}" presName="negativeSpace" presStyleCnt="0"/>
      <dgm:spPr/>
    </dgm:pt>
    <dgm:pt modelId="{7DCB9622-95CA-43DA-954C-1B2208A3EA3B}" type="pres">
      <dgm:prSet presAssocID="{8DE5EADC-5957-4056-AD9D-2646E2D8DBA6}" presName="childText" presStyleLbl="conFgAcc1" presStyleIdx="4" presStyleCnt="5">
        <dgm:presLayoutVars>
          <dgm:bulletEnabled val="1"/>
        </dgm:presLayoutVars>
      </dgm:prSet>
      <dgm:spPr/>
    </dgm:pt>
  </dgm:ptLst>
  <dgm:cxnLst>
    <dgm:cxn modelId="{3F409F03-AFA9-442F-B2A0-4ADE23FDEF2D}" type="presOf" srcId="{43536A02-697F-4FE7-9F88-C824D70CE1C3}" destId="{3CA27F2D-0508-4123-933A-AFEBA77973CC}" srcOrd="1" destOrd="0" presId="urn:microsoft.com/office/officeart/2005/8/layout/list1"/>
    <dgm:cxn modelId="{06E12605-1748-4189-9850-EDC0A8D7A16E}" type="presOf" srcId="{95BBE38D-8A42-4F5B-96FC-0F500B5AAC92}" destId="{ED5273A5-6514-4020-9238-1BD092097A78}" srcOrd="0" destOrd="0" presId="urn:microsoft.com/office/officeart/2005/8/layout/list1"/>
    <dgm:cxn modelId="{F55B191A-2290-4F09-BC59-359065283029}" srcId="{8DE5EADC-5957-4056-AD9D-2646E2D8DBA6}" destId="{DB997CFD-BE43-4516-9AF3-77B161057C26}" srcOrd="2" destOrd="0" parTransId="{967522A3-3726-4A0E-B70E-0B1602949E1A}" sibTransId="{F37A2232-4892-407F-A248-AA2B47C3087C}"/>
    <dgm:cxn modelId="{1152471A-C6CA-4EF8-9AC9-E6E97434F266}" srcId="{43536A02-697F-4FE7-9F88-C824D70CE1C3}" destId="{C3D18117-EFC4-45C3-ADD8-3ACBFB3A7FE5}" srcOrd="1" destOrd="0" parTransId="{BE342397-6C1E-49D4-917C-B4EEB0607365}" sibTransId="{6C500074-227C-4F42-A42C-1084798BE6C6}"/>
    <dgm:cxn modelId="{7604C52A-68A3-4A95-80E4-63BBFC780975}" srcId="{34EF397F-6DB3-4159-9E29-C7806A6405EF}" destId="{517ED1B1-BF2D-442D-AAF1-1BF8896EB733}" srcOrd="2" destOrd="0" parTransId="{4D3F2D17-A640-4AEE-A942-DC908AAF7E60}" sibTransId="{EEA875EF-4121-4ABB-93A7-8016C506C9B4}"/>
    <dgm:cxn modelId="{8E05E432-A5E3-4D5A-8468-A264194061A5}" type="presOf" srcId="{517ED1B1-BF2D-442D-AAF1-1BF8896EB733}" destId="{E0E10DA0-2DB7-4792-9A6B-1ABFA4D537CF}" srcOrd="0" destOrd="2" presId="urn:microsoft.com/office/officeart/2005/8/layout/list1"/>
    <dgm:cxn modelId="{826CDB35-0C53-42A8-9B54-2776624E8286}" srcId="{BD867E81-D81C-48D0-98B7-40B30AD4C964}" destId="{5F3C52DF-7BA9-48B6-A502-E8B58F2D5ECD}" srcOrd="1" destOrd="0" parTransId="{F28F15A6-041A-4EFB-8E07-7DE91DE9EF09}" sibTransId="{D5876612-2CDF-4BDB-92AD-890FBF800F52}"/>
    <dgm:cxn modelId="{32E65C37-8ED4-4A59-9F1E-8C36D5C50BAD}" type="presOf" srcId="{BD867E81-D81C-48D0-98B7-40B30AD4C964}" destId="{35ED5A3A-BC77-45FE-9002-4D8BCDF66970}" srcOrd="0" destOrd="0" presId="urn:microsoft.com/office/officeart/2005/8/layout/list1"/>
    <dgm:cxn modelId="{209CDD40-2CE8-4938-9D2B-D8A4A19CA076}" type="presOf" srcId="{3204FD7D-177E-4F51-B31B-832C23679CEB}" destId="{1ED82F89-48EA-474C-9FEA-12C9F6BFC675}" srcOrd="0" destOrd="0" presId="urn:microsoft.com/office/officeart/2005/8/layout/list1"/>
    <dgm:cxn modelId="{B989B141-51A4-4542-91D8-810F5AA345D2}" type="presOf" srcId="{34EF397F-6DB3-4159-9E29-C7806A6405EF}" destId="{388CD7E5-A155-450B-B470-53E7E450DCA5}" srcOrd="1" destOrd="0" presId="urn:microsoft.com/office/officeart/2005/8/layout/list1"/>
    <dgm:cxn modelId="{40BC8242-A12A-4B24-875A-26E7E394C6DC}" type="presOf" srcId="{753DD350-D48D-4987-BEA5-69B89F944D90}" destId="{71FDE659-EEC2-4243-81AC-7532F1567C4F}" srcOrd="0" destOrd="1" presId="urn:microsoft.com/office/officeart/2005/8/layout/list1"/>
    <dgm:cxn modelId="{B598FA45-C1D1-4B01-A0C5-6B41D9B3317F}" srcId="{BD867E81-D81C-48D0-98B7-40B30AD4C964}" destId="{34EF397F-6DB3-4159-9E29-C7806A6405EF}" srcOrd="0" destOrd="0" parTransId="{8A43FE8A-4F47-4047-BC84-410F21FF49FB}" sibTransId="{E4ECBA75-2A3E-42A7-98D2-C8111A314E04}"/>
    <dgm:cxn modelId="{22CB4948-B86B-45FC-8570-495F099C0FE8}" srcId="{5F3C52DF-7BA9-48B6-A502-E8B58F2D5ECD}" destId="{753DD350-D48D-4987-BEA5-69B89F944D90}" srcOrd="1" destOrd="0" parTransId="{3852B0AE-F764-47B2-9E9C-D00EC1E502E7}" sibTransId="{DB3D70F5-5AAE-4A83-AC83-9F6484ED9893}"/>
    <dgm:cxn modelId="{EC8B8E6B-6C72-49DF-8980-B4A0770748D9}" type="presOf" srcId="{281383C5-949F-49FB-9C5E-587A9DDB2525}" destId="{7DCB9622-95CA-43DA-954C-1B2208A3EA3B}" srcOrd="0" destOrd="0" presId="urn:microsoft.com/office/officeart/2005/8/layout/list1"/>
    <dgm:cxn modelId="{2BCAF86C-F945-4494-B6EF-A1A4DC245AE6}" type="presOf" srcId="{34EF397F-6DB3-4159-9E29-C7806A6405EF}" destId="{78221161-CC23-4D84-93EC-D78B78B5039A}" srcOrd="0" destOrd="0" presId="urn:microsoft.com/office/officeart/2005/8/layout/list1"/>
    <dgm:cxn modelId="{64BA4D71-76FC-4C14-8C99-F46855810524}" type="presOf" srcId="{43536A02-697F-4FE7-9F88-C824D70CE1C3}" destId="{3EAEC85E-1344-41A1-B739-02E60BFA2C8F}" srcOrd="0" destOrd="0" presId="urn:microsoft.com/office/officeart/2005/8/layout/list1"/>
    <dgm:cxn modelId="{107AE855-D664-4817-998C-06B287E8BD6E}" srcId="{95BBE38D-8A42-4F5B-96FC-0F500B5AAC92}" destId="{3204FD7D-177E-4F51-B31B-832C23679CEB}" srcOrd="0" destOrd="0" parTransId="{29CF4922-81D2-4F08-B93C-AFEC2AFEF6EF}" sibTransId="{4E3663BA-41ED-4A26-9DE2-509E436587EC}"/>
    <dgm:cxn modelId="{3EC0D558-030E-48E4-9954-4E61B2C698FC}" type="presOf" srcId="{7DA1389A-0552-4867-A141-99574A6D2529}" destId="{1ED82F89-48EA-474C-9FEA-12C9F6BFC675}" srcOrd="0" destOrd="1" presId="urn:microsoft.com/office/officeart/2005/8/layout/list1"/>
    <dgm:cxn modelId="{409B9A8A-3CAE-4E5A-A293-B5CFA8ACF7CB}" type="presOf" srcId="{C3D18117-EFC4-45C3-ADD8-3ACBFB3A7FE5}" destId="{EE5F3E29-6006-4817-8E84-7DAD47E19A8C}" srcOrd="0" destOrd="1" presId="urn:microsoft.com/office/officeart/2005/8/layout/list1"/>
    <dgm:cxn modelId="{46A44290-699E-4B99-A6BB-A25D0350DB5D}" srcId="{43536A02-697F-4FE7-9F88-C824D70CE1C3}" destId="{C420C90C-3D46-4251-9D5A-D03B92D09CF8}" srcOrd="0" destOrd="0" parTransId="{57B15487-79C1-461C-8DDE-D1F38644ACFB}" sibTransId="{0A8D8B5D-1058-423A-B265-6885EC5DA5F9}"/>
    <dgm:cxn modelId="{C045FC91-42A3-4F86-8943-C1BE246C624D}" srcId="{BD867E81-D81C-48D0-98B7-40B30AD4C964}" destId="{95BBE38D-8A42-4F5B-96FC-0F500B5AAC92}" srcOrd="2" destOrd="0" parTransId="{707096DC-134E-4A92-9F07-FAAF939B213C}" sibTransId="{211BB6B2-005E-4725-BD24-1DC90FD9118A}"/>
    <dgm:cxn modelId="{0A2DFE95-120A-4C1E-8026-17A1BBF395C7}" type="presOf" srcId="{39A6EFF5-2FBE-4B8F-B528-B512C4CE7BB2}" destId="{E0E10DA0-2DB7-4792-9A6B-1ABFA4D537CF}" srcOrd="0" destOrd="0" presId="urn:microsoft.com/office/officeart/2005/8/layout/list1"/>
    <dgm:cxn modelId="{36E9149E-B3DD-4C04-956E-3965895B4E72}" type="presOf" srcId="{5F3C52DF-7BA9-48B6-A502-E8B58F2D5ECD}" destId="{A84F9C68-433B-4DD5-A40A-73F5348EA1EC}" srcOrd="0" destOrd="0" presId="urn:microsoft.com/office/officeart/2005/8/layout/list1"/>
    <dgm:cxn modelId="{A698E2A0-9A36-4083-AE30-BDAF9A0B5498}" srcId="{8DE5EADC-5957-4056-AD9D-2646E2D8DBA6}" destId="{281383C5-949F-49FB-9C5E-587A9DDB2525}" srcOrd="0" destOrd="0" parTransId="{1CB01990-A410-44D2-BC50-3220C2A2BB90}" sibTransId="{57FEA6F7-C2FF-4C21-8111-77F3E4D25CC3}"/>
    <dgm:cxn modelId="{5A7301A2-8027-4A12-8315-8EBAE0CF5ECB}" type="presOf" srcId="{CBE82577-09B9-4425-90DE-C055747EE9AB}" destId="{7DCB9622-95CA-43DA-954C-1B2208A3EA3B}" srcOrd="0" destOrd="1" presId="urn:microsoft.com/office/officeart/2005/8/layout/list1"/>
    <dgm:cxn modelId="{E363A8A4-4ABD-4592-8FB6-097F085E8039}" srcId="{5F3C52DF-7BA9-48B6-A502-E8B58F2D5ECD}" destId="{8C35BFE8-CDA3-4D7C-A9DB-EA20583908EB}" srcOrd="0" destOrd="0" parTransId="{2F9330E4-DF47-435C-AD14-332885B62111}" sibTransId="{F94DDD1F-4719-4081-83D0-28F8FB8211A4}"/>
    <dgm:cxn modelId="{203B63B2-44F1-4EFB-9236-FE75DE86100D}" srcId="{34EF397F-6DB3-4159-9E29-C7806A6405EF}" destId="{5C4F9B43-DBBA-4F31-979C-5F4E14B815C8}" srcOrd="1" destOrd="0" parTransId="{419750E1-978B-4D6C-BA4C-D30733F88860}" sibTransId="{244511AB-496D-49D0-A0CE-206F6289A50C}"/>
    <dgm:cxn modelId="{7E8B39CC-0FEE-4777-BB9C-7834BF198F83}" type="presOf" srcId="{8C35BFE8-CDA3-4D7C-A9DB-EA20583908EB}" destId="{71FDE659-EEC2-4243-81AC-7532F1567C4F}" srcOrd="0" destOrd="0" presId="urn:microsoft.com/office/officeart/2005/8/layout/list1"/>
    <dgm:cxn modelId="{FBE319D0-9044-4A5B-85F0-4E3E6A5F142F}" srcId="{8DE5EADC-5957-4056-AD9D-2646E2D8DBA6}" destId="{CBE82577-09B9-4425-90DE-C055747EE9AB}" srcOrd="1" destOrd="0" parTransId="{B3C699CE-77CE-4917-BDB5-2F810D99D155}" sibTransId="{557A89F0-BC23-462F-BFE9-6197C31EA5E7}"/>
    <dgm:cxn modelId="{429F8ED1-7844-47A4-A645-6E580C105CB8}" type="presOf" srcId="{5F3C52DF-7BA9-48B6-A502-E8B58F2D5ECD}" destId="{04D25893-0F50-4A3E-BEE6-0CD1E2F26717}" srcOrd="1" destOrd="0" presId="urn:microsoft.com/office/officeart/2005/8/layout/list1"/>
    <dgm:cxn modelId="{F63D8DD5-5D5A-4184-BDBC-87CFC41B8486}" srcId="{BD867E81-D81C-48D0-98B7-40B30AD4C964}" destId="{43536A02-697F-4FE7-9F88-C824D70CE1C3}" srcOrd="3" destOrd="0" parTransId="{9B5721F8-5C62-49E9-AB8D-7CEDD3E11526}" sibTransId="{D7EC4912-05D2-452C-925A-419A1D804F8E}"/>
    <dgm:cxn modelId="{5A4AF0D5-A29E-4D47-8F16-DBBCE71DA1D0}" type="presOf" srcId="{5C4F9B43-DBBA-4F31-979C-5F4E14B815C8}" destId="{E0E10DA0-2DB7-4792-9A6B-1ABFA4D537CF}" srcOrd="0" destOrd="1" presId="urn:microsoft.com/office/officeart/2005/8/layout/list1"/>
    <dgm:cxn modelId="{B861EEE0-3C76-4DD7-B64A-96D96DA9EA59}" srcId="{95BBE38D-8A42-4F5B-96FC-0F500B5AAC92}" destId="{7DA1389A-0552-4867-A141-99574A6D2529}" srcOrd="1" destOrd="0" parTransId="{171725F1-170A-43A9-B17D-6A170D07A1A4}" sibTransId="{12A77EE1-C91A-4306-ADA7-CC88BFF89A3A}"/>
    <dgm:cxn modelId="{67B181E5-CEBE-41E2-93B1-A6A2781E7373}" type="presOf" srcId="{8DE5EADC-5957-4056-AD9D-2646E2D8DBA6}" destId="{452C563C-315E-424C-87C8-28294AA72FA4}" srcOrd="0" destOrd="0" presId="urn:microsoft.com/office/officeart/2005/8/layout/list1"/>
    <dgm:cxn modelId="{CBAD9CE6-8961-439B-BC1C-826EC5D890F4}" type="presOf" srcId="{C420C90C-3D46-4251-9D5A-D03B92D09CF8}" destId="{EE5F3E29-6006-4817-8E84-7DAD47E19A8C}" srcOrd="0" destOrd="0" presId="urn:microsoft.com/office/officeart/2005/8/layout/list1"/>
    <dgm:cxn modelId="{F2BCEFE9-D14E-479A-8DF0-ECDB07EDBB2B}" type="presOf" srcId="{8DE5EADC-5957-4056-AD9D-2646E2D8DBA6}" destId="{7E0B9420-541D-45A5-8F2B-1C6EA12FD93C}" srcOrd="1" destOrd="0" presId="urn:microsoft.com/office/officeart/2005/8/layout/list1"/>
    <dgm:cxn modelId="{5B00F7EC-0FDF-496C-965B-715DAD48B5B9}" srcId="{34EF397F-6DB3-4159-9E29-C7806A6405EF}" destId="{39A6EFF5-2FBE-4B8F-B528-B512C4CE7BB2}" srcOrd="0" destOrd="0" parTransId="{BE5A7929-A530-4715-9001-57C1F6A0E69B}" sibTransId="{FC77E0BD-C9AD-41E7-925F-798CAB7E37BA}"/>
    <dgm:cxn modelId="{FE6B57F4-2036-4698-8188-33C6A4BD9373}" type="presOf" srcId="{DB997CFD-BE43-4516-9AF3-77B161057C26}" destId="{7DCB9622-95CA-43DA-954C-1B2208A3EA3B}" srcOrd="0" destOrd="2" presId="urn:microsoft.com/office/officeart/2005/8/layout/list1"/>
    <dgm:cxn modelId="{7FA987F5-0D6C-42A9-B9D5-E6A67140844B}" type="presOf" srcId="{95BBE38D-8A42-4F5B-96FC-0F500B5AAC92}" destId="{A8FE5C81-3FC5-4F0C-8BE3-5743E7BB0E06}" srcOrd="1" destOrd="0" presId="urn:microsoft.com/office/officeart/2005/8/layout/list1"/>
    <dgm:cxn modelId="{A64E54FF-DE33-47D0-92DD-F5A173DA4911}" srcId="{BD867E81-D81C-48D0-98B7-40B30AD4C964}" destId="{8DE5EADC-5957-4056-AD9D-2646E2D8DBA6}" srcOrd="4" destOrd="0" parTransId="{1F71D4FA-372A-461D-A477-8F298002857B}" sibTransId="{51F109A7-F444-4BB3-B6BE-35955EC4A2CD}"/>
    <dgm:cxn modelId="{139AD719-D8E2-46E8-8956-FA173D14B178}" type="presParOf" srcId="{35ED5A3A-BC77-45FE-9002-4D8BCDF66970}" destId="{AC55B193-A4E2-46BB-A57E-33A291090939}" srcOrd="0" destOrd="0" presId="urn:microsoft.com/office/officeart/2005/8/layout/list1"/>
    <dgm:cxn modelId="{56EE61F9-90C6-45B7-AF44-0332AA1B8CC7}" type="presParOf" srcId="{AC55B193-A4E2-46BB-A57E-33A291090939}" destId="{78221161-CC23-4D84-93EC-D78B78B5039A}" srcOrd="0" destOrd="0" presId="urn:microsoft.com/office/officeart/2005/8/layout/list1"/>
    <dgm:cxn modelId="{A23B1EDE-0160-47A2-8C0A-0843292DFE0A}" type="presParOf" srcId="{AC55B193-A4E2-46BB-A57E-33A291090939}" destId="{388CD7E5-A155-450B-B470-53E7E450DCA5}" srcOrd="1" destOrd="0" presId="urn:microsoft.com/office/officeart/2005/8/layout/list1"/>
    <dgm:cxn modelId="{FF9A5D2C-6E54-46BD-A9E8-D1BBB24487F9}" type="presParOf" srcId="{35ED5A3A-BC77-45FE-9002-4D8BCDF66970}" destId="{3D9D6601-6926-4A98-8F7F-0410119F5833}" srcOrd="1" destOrd="0" presId="urn:microsoft.com/office/officeart/2005/8/layout/list1"/>
    <dgm:cxn modelId="{A90B1283-D4F2-40E6-9A3C-81234C84D590}" type="presParOf" srcId="{35ED5A3A-BC77-45FE-9002-4D8BCDF66970}" destId="{E0E10DA0-2DB7-4792-9A6B-1ABFA4D537CF}" srcOrd="2" destOrd="0" presId="urn:microsoft.com/office/officeart/2005/8/layout/list1"/>
    <dgm:cxn modelId="{FE65D88B-96AE-4D1C-8C54-E22D2F7485B8}" type="presParOf" srcId="{35ED5A3A-BC77-45FE-9002-4D8BCDF66970}" destId="{4FC1342D-B4F0-48DD-A36D-72962F6522CC}" srcOrd="3" destOrd="0" presId="urn:microsoft.com/office/officeart/2005/8/layout/list1"/>
    <dgm:cxn modelId="{42EADB49-4702-4F34-B491-8834ABDD72D7}" type="presParOf" srcId="{35ED5A3A-BC77-45FE-9002-4D8BCDF66970}" destId="{6174ED37-390F-433B-9F3C-C7EE0E0BDD11}" srcOrd="4" destOrd="0" presId="urn:microsoft.com/office/officeart/2005/8/layout/list1"/>
    <dgm:cxn modelId="{3110FB3B-2EA1-4DEC-97AB-0B9892DEE5A6}" type="presParOf" srcId="{6174ED37-390F-433B-9F3C-C7EE0E0BDD11}" destId="{A84F9C68-433B-4DD5-A40A-73F5348EA1EC}" srcOrd="0" destOrd="0" presId="urn:microsoft.com/office/officeart/2005/8/layout/list1"/>
    <dgm:cxn modelId="{5BF309CF-1346-4AF8-B1CF-DC0C096ED227}" type="presParOf" srcId="{6174ED37-390F-433B-9F3C-C7EE0E0BDD11}" destId="{04D25893-0F50-4A3E-BEE6-0CD1E2F26717}" srcOrd="1" destOrd="0" presId="urn:microsoft.com/office/officeart/2005/8/layout/list1"/>
    <dgm:cxn modelId="{CB53F28B-F6C5-4B78-BA23-D5F02F28F159}" type="presParOf" srcId="{35ED5A3A-BC77-45FE-9002-4D8BCDF66970}" destId="{2583C9CA-4E85-4F22-B7BB-A1F3D76617CD}" srcOrd="5" destOrd="0" presId="urn:microsoft.com/office/officeart/2005/8/layout/list1"/>
    <dgm:cxn modelId="{286D6EB9-BF00-4199-A084-BF841976CF73}" type="presParOf" srcId="{35ED5A3A-BC77-45FE-9002-4D8BCDF66970}" destId="{71FDE659-EEC2-4243-81AC-7532F1567C4F}" srcOrd="6" destOrd="0" presId="urn:microsoft.com/office/officeart/2005/8/layout/list1"/>
    <dgm:cxn modelId="{FA8039AC-7FC9-46A3-9B6A-E36635BE1F70}" type="presParOf" srcId="{35ED5A3A-BC77-45FE-9002-4D8BCDF66970}" destId="{341A8FBB-8615-46BE-B2DE-122B820A5F24}" srcOrd="7" destOrd="0" presId="urn:microsoft.com/office/officeart/2005/8/layout/list1"/>
    <dgm:cxn modelId="{99F03AD8-6525-47F9-A844-3C0A76A0B28C}" type="presParOf" srcId="{35ED5A3A-BC77-45FE-9002-4D8BCDF66970}" destId="{7693129E-4DC4-4CBC-A37F-46C4CAA5C7D5}" srcOrd="8" destOrd="0" presId="urn:microsoft.com/office/officeart/2005/8/layout/list1"/>
    <dgm:cxn modelId="{BE7D5450-DD8B-4208-AF40-34EF7E48BD13}" type="presParOf" srcId="{7693129E-4DC4-4CBC-A37F-46C4CAA5C7D5}" destId="{ED5273A5-6514-4020-9238-1BD092097A78}" srcOrd="0" destOrd="0" presId="urn:microsoft.com/office/officeart/2005/8/layout/list1"/>
    <dgm:cxn modelId="{74003795-E79C-46A2-93CF-2B4348EE928B}" type="presParOf" srcId="{7693129E-4DC4-4CBC-A37F-46C4CAA5C7D5}" destId="{A8FE5C81-3FC5-4F0C-8BE3-5743E7BB0E06}" srcOrd="1" destOrd="0" presId="urn:microsoft.com/office/officeart/2005/8/layout/list1"/>
    <dgm:cxn modelId="{EBCFB8E5-4B7E-447D-AD80-CC17C6ABE161}" type="presParOf" srcId="{35ED5A3A-BC77-45FE-9002-4D8BCDF66970}" destId="{4A387229-59FB-4DCC-9B48-86E8CC24D895}" srcOrd="9" destOrd="0" presId="urn:microsoft.com/office/officeart/2005/8/layout/list1"/>
    <dgm:cxn modelId="{B8EAF170-5D7C-43DA-98CA-8FBC0946071C}" type="presParOf" srcId="{35ED5A3A-BC77-45FE-9002-4D8BCDF66970}" destId="{1ED82F89-48EA-474C-9FEA-12C9F6BFC675}" srcOrd="10" destOrd="0" presId="urn:microsoft.com/office/officeart/2005/8/layout/list1"/>
    <dgm:cxn modelId="{3E30AE9D-9E60-4436-B198-F89850A2585D}" type="presParOf" srcId="{35ED5A3A-BC77-45FE-9002-4D8BCDF66970}" destId="{214492B1-40BA-4F64-BCD7-4A0516FD2A16}" srcOrd="11" destOrd="0" presId="urn:microsoft.com/office/officeart/2005/8/layout/list1"/>
    <dgm:cxn modelId="{9119BB3A-035B-458B-8C45-8B07F9771C5F}" type="presParOf" srcId="{35ED5A3A-BC77-45FE-9002-4D8BCDF66970}" destId="{BC52A7A2-C63C-4C0A-AB84-8BB12CDE8CD5}" srcOrd="12" destOrd="0" presId="urn:microsoft.com/office/officeart/2005/8/layout/list1"/>
    <dgm:cxn modelId="{63E296E5-B664-42AB-B1F9-B66822564956}" type="presParOf" srcId="{BC52A7A2-C63C-4C0A-AB84-8BB12CDE8CD5}" destId="{3EAEC85E-1344-41A1-B739-02E60BFA2C8F}" srcOrd="0" destOrd="0" presId="urn:microsoft.com/office/officeart/2005/8/layout/list1"/>
    <dgm:cxn modelId="{2C003C40-DB78-41E8-9383-E6F02220E6B9}" type="presParOf" srcId="{BC52A7A2-C63C-4C0A-AB84-8BB12CDE8CD5}" destId="{3CA27F2D-0508-4123-933A-AFEBA77973CC}" srcOrd="1" destOrd="0" presId="urn:microsoft.com/office/officeart/2005/8/layout/list1"/>
    <dgm:cxn modelId="{9D0788BA-8094-4BD1-82DF-BBC3F4709DAB}" type="presParOf" srcId="{35ED5A3A-BC77-45FE-9002-4D8BCDF66970}" destId="{68F629D0-ABF4-48B8-987B-58904D8D5374}" srcOrd="13" destOrd="0" presId="urn:microsoft.com/office/officeart/2005/8/layout/list1"/>
    <dgm:cxn modelId="{8BB8D180-39F6-4CE8-B35F-1306AC187AA9}" type="presParOf" srcId="{35ED5A3A-BC77-45FE-9002-4D8BCDF66970}" destId="{EE5F3E29-6006-4817-8E84-7DAD47E19A8C}" srcOrd="14" destOrd="0" presId="urn:microsoft.com/office/officeart/2005/8/layout/list1"/>
    <dgm:cxn modelId="{365DFA6C-7CCD-47F7-883B-405A266CA8C5}" type="presParOf" srcId="{35ED5A3A-BC77-45FE-9002-4D8BCDF66970}" destId="{67F4FA91-C9DE-4357-AC20-64FC48DFC135}" srcOrd="15" destOrd="0" presId="urn:microsoft.com/office/officeart/2005/8/layout/list1"/>
    <dgm:cxn modelId="{8245C278-ED25-402C-B53A-6A0A78644BE6}" type="presParOf" srcId="{35ED5A3A-BC77-45FE-9002-4D8BCDF66970}" destId="{3CD500D1-A4D5-4911-AC4A-E775D209BE13}" srcOrd="16" destOrd="0" presId="urn:microsoft.com/office/officeart/2005/8/layout/list1"/>
    <dgm:cxn modelId="{D2F6369C-ED60-406F-A3EC-B53C4BF42379}" type="presParOf" srcId="{3CD500D1-A4D5-4911-AC4A-E775D209BE13}" destId="{452C563C-315E-424C-87C8-28294AA72FA4}" srcOrd="0" destOrd="0" presId="urn:microsoft.com/office/officeart/2005/8/layout/list1"/>
    <dgm:cxn modelId="{586F3A1A-0FFB-43C3-AAE9-E453F9B90991}" type="presParOf" srcId="{3CD500D1-A4D5-4911-AC4A-E775D209BE13}" destId="{7E0B9420-541D-45A5-8F2B-1C6EA12FD93C}" srcOrd="1" destOrd="0" presId="urn:microsoft.com/office/officeart/2005/8/layout/list1"/>
    <dgm:cxn modelId="{8FEE9307-42D5-470B-A85B-13EE87E30307}" type="presParOf" srcId="{35ED5A3A-BC77-45FE-9002-4D8BCDF66970}" destId="{439C6CF0-34F3-4023-B972-B8C49A8B4B5F}" srcOrd="17" destOrd="0" presId="urn:microsoft.com/office/officeart/2005/8/layout/list1"/>
    <dgm:cxn modelId="{289C70A9-50B8-4DCF-B95C-54DC3061478C}" type="presParOf" srcId="{35ED5A3A-BC77-45FE-9002-4D8BCDF66970}" destId="{7DCB9622-95CA-43DA-954C-1B2208A3EA3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BBADE8B-0380-47C0-8430-1FE5E8CB4C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A4BAE46-E12D-4AB2-B07A-D2DFC01B6206}">
      <dgm:prSet custT="1"/>
      <dgm:spPr/>
      <dgm:t>
        <a:bodyPr/>
        <a:lstStyle/>
        <a:p>
          <a:pPr>
            <a:buNone/>
          </a:pPr>
          <a:r>
            <a:rPr lang="en-US" sz="1800" dirty="0"/>
            <a:t>Check out these great data-related demos</a:t>
          </a:r>
        </a:p>
      </dgm:t>
    </dgm:pt>
    <dgm:pt modelId="{AF8104D3-6B1B-49CD-BA48-245AEF57A3D9}" type="parTrans" cxnId="{55838D68-4320-4FA0-87AD-074EC7367BCD}">
      <dgm:prSet/>
      <dgm:spPr/>
      <dgm:t>
        <a:bodyPr/>
        <a:lstStyle/>
        <a:p>
          <a:endParaRPr lang="en-US" sz="1600"/>
        </a:p>
      </dgm:t>
    </dgm:pt>
    <dgm:pt modelId="{53C6CCB9-773E-42D2-A86D-2A605D4485C4}" type="sibTrans" cxnId="{55838D68-4320-4FA0-87AD-074EC7367BCD}">
      <dgm:prSet/>
      <dgm:spPr/>
      <dgm:t>
        <a:bodyPr/>
        <a:lstStyle/>
        <a:p>
          <a:endParaRPr lang="en-US" sz="1600"/>
        </a:p>
      </dgm:t>
    </dgm:pt>
    <dgm:pt modelId="{859036BE-7C75-4B58-9C18-414DDA67F44D}">
      <dgm:prSet custT="1"/>
      <dgm:spPr/>
      <dgm:t>
        <a:bodyPr/>
        <a:lstStyle/>
        <a:p>
          <a:r>
            <a:rPr lang="en-US" sz="1600">
              <a:hlinkClick xmlns:r="http://schemas.openxmlformats.org/officeDocument/2006/relationships" r:id="" action="ppaction://noaction"/>
            </a:rPr>
            <a:t>https://aka.ms/DataDemos</a:t>
          </a:r>
          <a:r>
            <a:rPr lang="en-US" sz="1600"/>
            <a:t> </a:t>
          </a:r>
        </a:p>
      </dgm:t>
    </dgm:pt>
    <dgm:pt modelId="{5CFD302B-B415-4624-9A2D-3793D05DF5CC}" type="parTrans" cxnId="{9DFE0A6C-BA09-4512-B084-E66B45EBAA4C}">
      <dgm:prSet/>
      <dgm:spPr/>
      <dgm:t>
        <a:bodyPr/>
        <a:lstStyle/>
        <a:p>
          <a:endParaRPr lang="en-US" sz="1600"/>
        </a:p>
      </dgm:t>
    </dgm:pt>
    <dgm:pt modelId="{B6E38B87-31AE-407F-992C-CB39B2872840}" type="sibTrans" cxnId="{9DFE0A6C-BA09-4512-B084-E66B45EBAA4C}">
      <dgm:prSet/>
      <dgm:spPr/>
      <dgm:t>
        <a:bodyPr/>
        <a:lstStyle/>
        <a:p>
          <a:endParaRPr lang="en-US" sz="1600"/>
        </a:p>
      </dgm:t>
    </dgm:pt>
    <dgm:pt modelId="{C2E86774-6AB4-4E2E-9FF5-1004FB1E561E}">
      <dgm:prSet custT="1"/>
      <dgm:spPr/>
      <dgm:t>
        <a:bodyPr/>
        <a:lstStyle/>
        <a:p>
          <a:r>
            <a:rPr lang="en-US" sz="1600" dirty="0">
              <a:hlinkClick xmlns:r="http://schemas.openxmlformats.org/officeDocument/2006/relationships" r:id="rId1"/>
            </a:rPr>
            <a:t>https://aka.ms/IQPDemos</a:t>
          </a:r>
          <a:r>
            <a:rPr lang="en-US" sz="1600" dirty="0"/>
            <a:t> </a:t>
          </a:r>
        </a:p>
      </dgm:t>
    </dgm:pt>
    <dgm:pt modelId="{94EE287C-535E-4F6F-AEA6-7C05DC35F747}" type="parTrans" cxnId="{10997422-343D-4DE3-B90D-60615E37594D}">
      <dgm:prSet/>
      <dgm:spPr/>
      <dgm:t>
        <a:bodyPr/>
        <a:lstStyle/>
        <a:p>
          <a:endParaRPr lang="en-US" sz="1600"/>
        </a:p>
      </dgm:t>
    </dgm:pt>
    <dgm:pt modelId="{FC1BF123-24CD-4207-82C7-4FD851189043}" type="sibTrans" cxnId="{10997422-343D-4DE3-B90D-60615E37594D}">
      <dgm:prSet/>
      <dgm:spPr/>
      <dgm:t>
        <a:bodyPr/>
        <a:lstStyle/>
        <a:p>
          <a:endParaRPr lang="en-US" sz="1600"/>
        </a:p>
      </dgm:t>
    </dgm:pt>
    <dgm:pt modelId="{D87778FC-1385-4E9E-BFF3-F197A1A3B44C}">
      <dgm:prSet custT="1"/>
      <dgm:spPr/>
      <dgm:t>
        <a:bodyPr/>
        <a:lstStyle/>
        <a:p>
          <a:r>
            <a:rPr lang="en-US" sz="1800"/>
            <a:t>Continue learning with our new book</a:t>
          </a:r>
        </a:p>
      </dgm:t>
    </dgm:pt>
    <dgm:pt modelId="{28DCE1CF-8D2D-48B6-A8B7-D3A17234E859}" type="parTrans" cxnId="{67AA892F-F04D-4CAF-8F11-AA9A40721D8F}">
      <dgm:prSet/>
      <dgm:spPr/>
      <dgm:t>
        <a:bodyPr/>
        <a:lstStyle/>
        <a:p>
          <a:endParaRPr lang="en-US" sz="1600"/>
        </a:p>
      </dgm:t>
    </dgm:pt>
    <dgm:pt modelId="{E7A4A237-24E3-4B55-B469-36E115202146}" type="sibTrans" cxnId="{67AA892F-F04D-4CAF-8F11-AA9A40721D8F}">
      <dgm:prSet/>
      <dgm:spPr/>
      <dgm:t>
        <a:bodyPr/>
        <a:lstStyle/>
        <a:p>
          <a:endParaRPr lang="en-US" sz="1600"/>
        </a:p>
      </dgm:t>
    </dgm:pt>
    <dgm:pt modelId="{453D3E60-0DF9-43EC-B1B9-1A1C36B30EBA}">
      <dgm:prSet custT="1"/>
      <dgm:spPr/>
      <dgm:t>
        <a:bodyPr/>
        <a:lstStyle/>
        <a:p>
          <a:r>
            <a:rPr lang="en-US" sz="1600" dirty="0">
              <a:hlinkClick xmlns:r="http://schemas.openxmlformats.org/officeDocument/2006/relationships" r:id="rId2"/>
            </a:rPr>
            <a:t>https://aka.ms/LearnTSQLQuerying</a:t>
          </a:r>
          <a:endParaRPr lang="en-US" sz="1600" dirty="0"/>
        </a:p>
      </dgm:t>
    </dgm:pt>
    <dgm:pt modelId="{BC84702B-DF1B-4BD9-8A15-074B83101C64}" type="parTrans" cxnId="{6BF74038-254C-48AB-9F8A-90599C10C8B0}">
      <dgm:prSet/>
      <dgm:spPr/>
      <dgm:t>
        <a:bodyPr/>
        <a:lstStyle/>
        <a:p>
          <a:endParaRPr lang="en-US" sz="1600"/>
        </a:p>
      </dgm:t>
    </dgm:pt>
    <dgm:pt modelId="{BBE3F8D4-3559-4642-A35E-CF8DC296B439}" type="sibTrans" cxnId="{6BF74038-254C-48AB-9F8A-90599C10C8B0}">
      <dgm:prSet/>
      <dgm:spPr/>
      <dgm:t>
        <a:bodyPr/>
        <a:lstStyle/>
        <a:p>
          <a:endParaRPr lang="en-US" sz="1600"/>
        </a:p>
      </dgm:t>
    </dgm:pt>
    <dgm:pt modelId="{9A838F6C-57BE-4781-B9D5-AFCFA1A7646B}">
      <dgm:prSet custT="1"/>
      <dgm:spPr/>
      <dgm:t>
        <a:bodyPr/>
        <a:lstStyle/>
        <a:p>
          <a:r>
            <a:rPr lang="en-US" sz="1800" dirty="0"/>
            <a:t>One shortcut to rule them all!</a:t>
          </a:r>
        </a:p>
      </dgm:t>
    </dgm:pt>
    <dgm:pt modelId="{354C90FD-9801-4EEC-B460-6FFB68204E47}" type="parTrans" cxnId="{CDC46355-1D7F-4075-A4CD-2B35EA6A6398}">
      <dgm:prSet/>
      <dgm:spPr/>
      <dgm:t>
        <a:bodyPr/>
        <a:lstStyle/>
        <a:p>
          <a:endParaRPr lang="en-US" sz="1600"/>
        </a:p>
      </dgm:t>
    </dgm:pt>
    <dgm:pt modelId="{EB3238E1-4C7D-4EC9-956A-E605CFECDDB8}" type="sibTrans" cxnId="{CDC46355-1D7F-4075-A4CD-2B35EA6A6398}">
      <dgm:prSet/>
      <dgm:spPr/>
      <dgm:t>
        <a:bodyPr/>
        <a:lstStyle/>
        <a:p>
          <a:endParaRPr lang="en-US" sz="1600"/>
        </a:p>
      </dgm:t>
    </dgm:pt>
    <dgm:pt modelId="{DA0F1A16-6111-449F-8A6E-6F666452F3C9}">
      <dgm:prSet custT="1"/>
      <dgm:spPr/>
      <dgm:t>
        <a:bodyPr/>
        <a:lstStyle/>
        <a:p>
          <a:r>
            <a:rPr lang="en-US" sz="1600" dirty="0">
              <a:hlinkClick xmlns:r="http://schemas.openxmlformats.org/officeDocument/2006/relationships" r:id="rId3"/>
            </a:rPr>
            <a:t>https://aka.ms/SQLShortcuts</a:t>
          </a:r>
          <a:r>
            <a:rPr lang="en-US" sz="1600" dirty="0"/>
            <a:t> </a:t>
          </a:r>
        </a:p>
      </dgm:t>
    </dgm:pt>
    <dgm:pt modelId="{CF62A1F9-ECE5-44AE-8760-3846D77CC32D}" type="parTrans" cxnId="{5FD5C9D0-2963-4879-98CF-7771802E5560}">
      <dgm:prSet/>
      <dgm:spPr/>
      <dgm:t>
        <a:bodyPr/>
        <a:lstStyle/>
        <a:p>
          <a:endParaRPr lang="en-US" sz="1600"/>
        </a:p>
      </dgm:t>
    </dgm:pt>
    <dgm:pt modelId="{63449060-24F4-45C5-A256-2C0B930E0F2C}" type="sibTrans" cxnId="{5FD5C9D0-2963-4879-98CF-7771802E5560}">
      <dgm:prSet/>
      <dgm:spPr/>
      <dgm:t>
        <a:bodyPr/>
        <a:lstStyle/>
        <a:p>
          <a:endParaRPr lang="en-US" sz="1600"/>
        </a:p>
      </dgm:t>
    </dgm:pt>
    <dgm:pt modelId="{2CEFFCCB-29C0-4791-B17F-5C1AF9431A08}">
      <dgm:prSet phldrT="[Text]" custT="1"/>
      <dgm:spPr/>
      <dgm:t>
        <a:bodyPr/>
        <a:lstStyle/>
        <a:p>
          <a:pPr>
            <a:buNone/>
          </a:pPr>
          <a:r>
            <a:rPr lang="en-US" sz="1800" dirty="0"/>
            <a:t>Download and try SQL Server 2019 </a:t>
          </a:r>
        </a:p>
      </dgm:t>
    </dgm:pt>
    <dgm:pt modelId="{645706DA-A4DB-464E-9809-2CA44BE0E3BB}" type="sibTrans" cxnId="{244FE373-2625-40D2-9C4A-21CAB4DBA3AA}">
      <dgm:prSet/>
      <dgm:spPr/>
      <dgm:t>
        <a:bodyPr/>
        <a:lstStyle/>
        <a:p>
          <a:endParaRPr lang="en-US" sz="1600"/>
        </a:p>
      </dgm:t>
    </dgm:pt>
    <dgm:pt modelId="{E0D218D8-EE32-4688-ACD5-6A8BCE5031B2}" type="parTrans" cxnId="{244FE373-2625-40D2-9C4A-21CAB4DBA3AA}">
      <dgm:prSet/>
      <dgm:spPr/>
      <dgm:t>
        <a:bodyPr/>
        <a:lstStyle/>
        <a:p>
          <a:endParaRPr lang="en-US" sz="1600"/>
        </a:p>
      </dgm:t>
    </dgm:pt>
    <dgm:pt modelId="{72ABCAA4-CA6B-405F-AB15-9A275C43DB5B}">
      <dgm:prSet custT="1"/>
      <dgm:spPr/>
      <dgm:t>
        <a:bodyPr/>
        <a:lstStyle/>
        <a:p>
          <a:r>
            <a:rPr lang="en-US" sz="1600" dirty="0">
              <a:hlinkClick xmlns:r="http://schemas.openxmlformats.org/officeDocument/2006/relationships" r:id="rId4"/>
            </a:rPr>
            <a:t>https://aka.ms/ss19</a:t>
          </a:r>
          <a:r>
            <a:rPr lang="en-US" sz="1600" dirty="0"/>
            <a:t>  </a:t>
          </a:r>
        </a:p>
      </dgm:t>
    </dgm:pt>
    <dgm:pt modelId="{C75ED61E-3EF9-411C-9654-34CDE0360FE3}" type="sibTrans" cxnId="{EE2E8B4D-8297-4791-B6F8-A2AABF40DB47}">
      <dgm:prSet/>
      <dgm:spPr/>
      <dgm:t>
        <a:bodyPr/>
        <a:lstStyle/>
        <a:p>
          <a:endParaRPr lang="en-US" sz="1600"/>
        </a:p>
      </dgm:t>
    </dgm:pt>
    <dgm:pt modelId="{842DBA60-D4EA-49AE-8E47-39E1A9D6DB89}" type="parTrans" cxnId="{EE2E8B4D-8297-4791-B6F8-A2AABF40DB47}">
      <dgm:prSet/>
      <dgm:spPr/>
      <dgm:t>
        <a:bodyPr/>
        <a:lstStyle/>
        <a:p>
          <a:endParaRPr lang="en-US" sz="1600"/>
        </a:p>
      </dgm:t>
    </dgm:pt>
    <dgm:pt modelId="{770B2EEA-6C8E-41C5-887D-9327960E544A}">
      <dgm:prSet custT="1"/>
      <dgm:spPr/>
      <dgm:t>
        <a:bodyPr/>
        <a:lstStyle/>
        <a:p>
          <a:r>
            <a:rPr lang="en-US" sz="1300" dirty="0">
              <a:hlinkClick xmlns:r="http://schemas.openxmlformats.org/officeDocument/2006/relationships" r:id="rId5"/>
            </a:rPr>
            <a:t>https://aka.ms/LearnTSQLQuerying_errata</a:t>
          </a:r>
          <a:r>
            <a:rPr lang="en-US" sz="1300" dirty="0"/>
            <a:t> </a:t>
          </a:r>
        </a:p>
      </dgm:t>
    </dgm:pt>
    <dgm:pt modelId="{D48E501C-9148-493D-95D5-ED69D39ACE24}" type="parTrans" cxnId="{15511A2F-1660-47F4-958E-E62D62F99182}">
      <dgm:prSet/>
      <dgm:spPr/>
      <dgm:t>
        <a:bodyPr/>
        <a:lstStyle/>
        <a:p>
          <a:endParaRPr lang="en-US" sz="1600"/>
        </a:p>
      </dgm:t>
    </dgm:pt>
    <dgm:pt modelId="{EF106F16-4911-42A4-BCD6-5AE162C35555}" type="sibTrans" cxnId="{15511A2F-1660-47F4-958E-E62D62F99182}">
      <dgm:prSet/>
      <dgm:spPr/>
      <dgm:t>
        <a:bodyPr/>
        <a:lstStyle/>
        <a:p>
          <a:endParaRPr lang="en-US" sz="1600"/>
        </a:p>
      </dgm:t>
    </dgm:pt>
    <dgm:pt modelId="{B59BB517-57AC-4F27-A503-8D4F89FD9ED8}">
      <dgm:prSet custT="1"/>
      <dgm:spPr/>
      <dgm:t>
        <a:bodyPr/>
        <a:lstStyle/>
        <a:p>
          <a:r>
            <a:rPr lang="en-US" sz="1600" dirty="0">
              <a:hlinkClick xmlns:r="http://schemas.openxmlformats.org/officeDocument/2006/relationships" r:id="rId6"/>
            </a:rPr>
            <a:t>https://aka.ms/SQL2019Notebooks</a:t>
          </a:r>
          <a:r>
            <a:rPr lang="en-US" sz="1600" dirty="0"/>
            <a:t> </a:t>
          </a:r>
        </a:p>
      </dgm:t>
    </dgm:pt>
    <dgm:pt modelId="{BDF3AA7A-F12B-441D-8549-EF4F5ECE2060}" type="parTrans" cxnId="{AC0CAFCC-3956-4731-AF10-BE551B35B4C2}">
      <dgm:prSet/>
      <dgm:spPr/>
      <dgm:t>
        <a:bodyPr/>
        <a:lstStyle/>
        <a:p>
          <a:endParaRPr lang="en-US"/>
        </a:p>
      </dgm:t>
    </dgm:pt>
    <dgm:pt modelId="{A19986AA-CB02-42D1-9C6D-59F301228942}" type="sibTrans" cxnId="{AC0CAFCC-3956-4731-AF10-BE551B35B4C2}">
      <dgm:prSet/>
      <dgm:spPr/>
      <dgm:t>
        <a:bodyPr/>
        <a:lstStyle/>
        <a:p>
          <a:endParaRPr lang="en-US"/>
        </a:p>
      </dgm:t>
    </dgm:pt>
    <dgm:pt modelId="{06649329-5D89-41AF-ACBE-80BE5CC2B55A}">
      <dgm:prSet custT="1"/>
      <dgm:spPr/>
      <dgm:t>
        <a:bodyPr/>
        <a:lstStyle/>
        <a:p>
          <a:r>
            <a:rPr lang="en-US" sz="1800" dirty="0"/>
            <a:t>Use our free training</a:t>
          </a:r>
        </a:p>
      </dgm:t>
    </dgm:pt>
    <dgm:pt modelId="{030953FF-2439-41C8-96B8-16623786A6F4}" type="parTrans" cxnId="{34215F9D-7CF9-4285-9CED-6F3F365E8E80}">
      <dgm:prSet/>
      <dgm:spPr/>
      <dgm:t>
        <a:bodyPr/>
        <a:lstStyle/>
        <a:p>
          <a:endParaRPr lang="en-US"/>
        </a:p>
      </dgm:t>
    </dgm:pt>
    <dgm:pt modelId="{5C4B825E-3268-4E19-A85B-0BB54D3796D3}" type="sibTrans" cxnId="{34215F9D-7CF9-4285-9CED-6F3F365E8E80}">
      <dgm:prSet/>
      <dgm:spPr/>
      <dgm:t>
        <a:bodyPr/>
        <a:lstStyle/>
        <a:p>
          <a:endParaRPr lang="en-US"/>
        </a:p>
      </dgm:t>
    </dgm:pt>
    <dgm:pt modelId="{04D252BF-2E3C-4DC1-80AC-DF74CDCC4B95}">
      <dgm:prSet custT="1"/>
      <dgm:spPr/>
      <dgm:t>
        <a:bodyPr/>
        <a:lstStyle/>
        <a:p>
          <a:r>
            <a:rPr lang="en-US" sz="1600" dirty="0">
              <a:hlinkClick xmlns:r="http://schemas.openxmlformats.org/officeDocument/2006/relationships" r:id="rId7"/>
            </a:rPr>
            <a:t>https://aka.ms/sqlworkshops</a:t>
          </a:r>
          <a:r>
            <a:rPr lang="en-US" sz="1600" dirty="0"/>
            <a:t> </a:t>
          </a:r>
        </a:p>
      </dgm:t>
    </dgm:pt>
    <dgm:pt modelId="{A6159EB3-5450-48ED-9C14-AF5AD40825BA}" type="parTrans" cxnId="{DE6AB3F8-431F-4F7E-A892-03585D473545}">
      <dgm:prSet/>
      <dgm:spPr/>
      <dgm:t>
        <a:bodyPr/>
        <a:lstStyle/>
        <a:p>
          <a:endParaRPr lang="en-US"/>
        </a:p>
      </dgm:t>
    </dgm:pt>
    <dgm:pt modelId="{2914E4FB-6105-4B6F-903F-9F0AFC02568E}" type="sibTrans" cxnId="{DE6AB3F8-431F-4F7E-A892-03585D473545}">
      <dgm:prSet/>
      <dgm:spPr/>
      <dgm:t>
        <a:bodyPr/>
        <a:lstStyle/>
        <a:p>
          <a:endParaRPr lang="en-US"/>
        </a:p>
      </dgm:t>
    </dgm:pt>
    <dgm:pt modelId="{324D50A4-698D-41FB-8C01-A7715AE629B1}">
      <dgm:prSet custT="1"/>
      <dgm:spPr/>
      <dgm:t>
        <a:bodyPr/>
        <a:lstStyle/>
        <a:p>
          <a:r>
            <a:rPr lang="en-US" sz="1600" dirty="0">
              <a:hlinkClick xmlns:r="http://schemas.openxmlformats.org/officeDocument/2006/relationships" r:id="rId8"/>
            </a:rPr>
            <a:t>https://aka.ms/SQL2019WhatsNew</a:t>
          </a:r>
          <a:r>
            <a:rPr lang="en-US" sz="1600" dirty="0"/>
            <a:t> </a:t>
          </a:r>
        </a:p>
      </dgm:t>
    </dgm:pt>
    <dgm:pt modelId="{2770BD7C-F941-4CC7-90C9-C7EF145CAA66}" type="parTrans" cxnId="{BBA508D6-D151-4C3F-9845-DC6C40BA114F}">
      <dgm:prSet/>
      <dgm:spPr/>
      <dgm:t>
        <a:bodyPr/>
        <a:lstStyle/>
        <a:p>
          <a:endParaRPr lang="en-US"/>
        </a:p>
      </dgm:t>
    </dgm:pt>
    <dgm:pt modelId="{B4640AD5-AB54-4E77-B3C7-3E7C4160F5DC}" type="sibTrans" cxnId="{BBA508D6-D151-4C3F-9845-DC6C40BA114F}">
      <dgm:prSet/>
      <dgm:spPr/>
      <dgm:t>
        <a:bodyPr/>
        <a:lstStyle/>
        <a:p>
          <a:endParaRPr lang="en-US"/>
        </a:p>
      </dgm:t>
    </dgm:pt>
    <dgm:pt modelId="{34F66305-CF6F-4D80-852C-6EE8C6A0E913}" type="pres">
      <dgm:prSet presAssocID="{6BBADE8B-0380-47C0-8430-1FE5E8CB4C79}" presName="vert0" presStyleCnt="0">
        <dgm:presLayoutVars>
          <dgm:dir/>
          <dgm:animOne val="branch"/>
          <dgm:animLvl val="lvl"/>
        </dgm:presLayoutVars>
      </dgm:prSet>
      <dgm:spPr/>
    </dgm:pt>
    <dgm:pt modelId="{5C706418-1D0E-43BC-82FB-3CB2EB6C4A29}" type="pres">
      <dgm:prSet presAssocID="{2CEFFCCB-29C0-4791-B17F-5C1AF9431A08}" presName="thickLine" presStyleLbl="alignNode1" presStyleIdx="0" presStyleCnt="5"/>
      <dgm:spPr/>
    </dgm:pt>
    <dgm:pt modelId="{D6420324-7BD4-4361-9D32-EF90A16D1CF2}" type="pres">
      <dgm:prSet presAssocID="{2CEFFCCB-29C0-4791-B17F-5C1AF9431A08}" presName="horz1" presStyleCnt="0"/>
      <dgm:spPr/>
    </dgm:pt>
    <dgm:pt modelId="{EF37365B-E657-4750-919A-D67FD01CD7CB}" type="pres">
      <dgm:prSet presAssocID="{2CEFFCCB-29C0-4791-B17F-5C1AF9431A08}" presName="tx1" presStyleLbl="revTx" presStyleIdx="0" presStyleCnt="14" custScaleX="304139"/>
      <dgm:spPr/>
    </dgm:pt>
    <dgm:pt modelId="{0A457EB8-0394-4DBC-A0A5-B9898A29675A}" type="pres">
      <dgm:prSet presAssocID="{2CEFFCCB-29C0-4791-B17F-5C1AF9431A08}" presName="vert1" presStyleCnt="0"/>
      <dgm:spPr/>
    </dgm:pt>
    <dgm:pt modelId="{9EFA173F-9C49-4090-8D1E-9C1513C1153A}" type="pres">
      <dgm:prSet presAssocID="{72ABCAA4-CA6B-405F-AB15-9A275C43DB5B}" presName="vertSpace2a" presStyleCnt="0"/>
      <dgm:spPr/>
    </dgm:pt>
    <dgm:pt modelId="{B4B98D78-2789-45A0-97E4-5C7FB842A90A}" type="pres">
      <dgm:prSet presAssocID="{72ABCAA4-CA6B-405F-AB15-9A275C43DB5B}" presName="horz2" presStyleCnt="0"/>
      <dgm:spPr/>
    </dgm:pt>
    <dgm:pt modelId="{C9164D28-4ECC-41FA-986A-DA9014EFDF38}" type="pres">
      <dgm:prSet presAssocID="{72ABCAA4-CA6B-405F-AB15-9A275C43DB5B}" presName="horzSpace2" presStyleCnt="0"/>
      <dgm:spPr/>
    </dgm:pt>
    <dgm:pt modelId="{F6EB4B5C-DA6F-4602-A8E7-C4D65EC607C9}" type="pres">
      <dgm:prSet presAssocID="{72ABCAA4-CA6B-405F-AB15-9A275C43DB5B}" presName="tx2" presStyleLbl="revTx" presStyleIdx="1" presStyleCnt="14"/>
      <dgm:spPr/>
    </dgm:pt>
    <dgm:pt modelId="{6527E62E-E345-46BD-A476-C4C511B55C5B}" type="pres">
      <dgm:prSet presAssocID="{72ABCAA4-CA6B-405F-AB15-9A275C43DB5B}" presName="vert2" presStyleCnt="0"/>
      <dgm:spPr/>
    </dgm:pt>
    <dgm:pt modelId="{6898CF2D-7CB6-46D6-A62D-63FF3F095226}" type="pres">
      <dgm:prSet presAssocID="{72ABCAA4-CA6B-405F-AB15-9A275C43DB5B}" presName="thinLine2b" presStyleLbl="callout" presStyleIdx="0" presStyleCnt="9"/>
      <dgm:spPr/>
    </dgm:pt>
    <dgm:pt modelId="{C1A45655-3921-4E6C-AC74-81C2ECDCAA4D}" type="pres">
      <dgm:prSet presAssocID="{72ABCAA4-CA6B-405F-AB15-9A275C43DB5B}" presName="vertSpace2b" presStyleCnt="0"/>
      <dgm:spPr/>
    </dgm:pt>
    <dgm:pt modelId="{F3786456-EDA0-459E-8F8C-63C79247CE3E}" type="pres">
      <dgm:prSet presAssocID="{324D50A4-698D-41FB-8C01-A7715AE629B1}" presName="horz2" presStyleCnt="0"/>
      <dgm:spPr/>
    </dgm:pt>
    <dgm:pt modelId="{59524AED-DC99-4055-81B3-F409363A3009}" type="pres">
      <dgm:prSet presAssocID="{324D50A4-698D-41FB-8C01-A7715AE629B1}" presName="horzSpace2" presStyleCnt="0"/>
      <dgm:spPr/>
    </dgm:pt>
    <dgm:pt modelId="{D59EBF7B-46F3-4D86-8318-26CD40C9A887}" type="pres">
      <dgm:prSet presAssocID="{324D50A4-698D-41FB-8C01-A7715AE629B1}" presName="tx2" presStyleLbl="revTx" presStyleIdx="2" presStyleCnt="14"/>
      <dgm:spPr/>
    </dgm:pt>
    <dgm:pt modelId="{2C42B93F-C0E5-4C05-8C16-325860C234B5}" type="pres">
      <dgm:prSet presAssocID="{324D50A4-698D-41FB-8C01-A7715AE629B1}" presName="vert2" presStyleCnt="0"/>
      <dgm:spPr/>
    </dgm:pt>
    <dgm:pt modelId="{5D231052-1F54-4539-BB7D-CF06F5227942}" type="pres">
      <dgm:prSet presAssocID="{324D50A4-698D-41FB-8C01-A7715AE629B1}" presName="thinLine2b" presStyleLbl="callout" presStyleIdx="1" presStyleCnt="9"/>
      <dgm:spPr/>
    </dgm:pt>
    <dgm:pt modelId="{321D0C81-8162-4754-9FFB-DB96B8EBEE45}" type="pres">
      <dgm:prSet presAssocID="{324D50A4-698D-41FB-8C01-A7715AE629B1}" presName="vertSpace2b" presStyleCnt="0"/>
      <dgm:spPr/>
    </dgm:pt>
    <dgm:pt modelId="{309C3C8E-2F60-4AE1-92DA-CB8A899EF05E}" type="pres">
      <dgm:prSet presAssocID="{BA4BAE46-E12D-4AB2-B07A-D2DFC01B6206}" presName="thickLine" presStyleLbl="alignNode1" presStyleIdx="1" presStyleCnt="5"/>
      <dgm:spPr/>
    </dgm:pt>
    <dgm:pt modelId="{096B2EE4-FD00-46CC-B9D6-0EAC15CAAB3F}" type="pres">
      <dgm:prSet presAssocID="{BA4BAE46-E12D-4AB2-B07A-D2DFC01B6206}" presName="horz1" presStyleCnt="0"/>
      <dgm:spPr/>
    </dgm:pt>
    <dgm:pt modelId="{D260749B-AC64-4502-8426-77D402325D35}" type="pres">
      <dgm:prSet presAssocID="{BA4BAE46-E12D-4AB2-B07A-D2DFC01B6206}" presName="tx1" presStyleLbl="revTx" presStyleIdx="3" presStyleCnt="14" custScaleX="304139"/>
      <dgm:spPr/>
    </dgm:pt>
    <dgm:pt modelId="{2FA1A6DD-F343-43DB-900D-9E042E8E1758}" type="pres">
      <dgm:prSet presAssocID="{BA4BAE46-E12D-4AB2-B07A-D2DFC01B6206}" presName="vert1" presStyleCnt="0"/>
      <dgm:spPr/>
    </dgm:pt>
    <dgm:pt modelId="{096ABC1D-150A-4E2C-8756-0AA2213469DF}" type="pres">
      <dgm:prSet presAssocID="{859036BE-7C75-4B58-9C18-414DDA67F44D}" presName="vertSpace2a" presStyleCnt="0"/>
      <dgm:spPr/>
    </dgm:pt>
    <dgm:pt modelId="{02E33939-B127-405B-99CC-DB4D0C542D3A}" type="pres">
      <dgm:prSet presAssocID="{859036BE-7C75-4B58-9C18-414DDA67F44D}" presName="horz2" presStyleCnt="0"/>
      <dgm:spPr/>
    </dgm:pt>
    <dgm:pt modelId="{B85644C7-6F5F-441A-99C3-C4150CD3E8E9}" type="pres">
      <dgm:prSet presAssocID="{859036BE-7C75-4B58-9C18-414DDA67F44D}" presName="horzSpace2" presStyleCnt="0"/>
      <dgm:spPr/>
    </dgm:pt>
    <dgm:pt modelId="{741D267E-BECD-4CF8-B1EC-F6CC79177E79}" type="pres">
      <dgm:prSet presAssocID="{859036BE-7C75-4B58-9C18-414DDA67F44D}" presName="tx2" presStyleLbl="revTx" presStyleIdx="4" presStyleCnt="14"/>
      <dgm:spPr/>
    </dgm:pt>
    <dgm:pt modelId="{A33817B8-B629-4392-9577-99660A6B9369}" type="pres">
      <dgm:prSet presAssocID="{859036BE-7C75-4B58-9C18-414DDA67F44D}" presName="vert2" presStyleCnt="0"/>
      <dgm:spPr/>
    </dgm:pt>
    <dgm:pt modelId="{42B720FD-D7EC-4FF6-A527-9A01BF471BF6}" type="pres">
      <dgm:prSet presAssocID="{859036BE-7C75-4B58-9C18-414DDA67F44D}" presName="thinLine2b" presStyleLbl="callout" presStyleIdx="2" presStyleCnt="9"/>
      <dgm:spPr/>
    </dgm:pt>
    <dgm:pt modelId="{047AF994-77F8-42FA-92D8-99B458D8E8F3}" type="pres">
      <dgm:prSet presAssocID="{859036BE-7C75-4B58-9C18-414DDA67F44D}" presName="vertSpace2b" presStyleCnt="0"/>
      <dgm:spPr/>
    </dgm:pt>
    <dgm:pt modelId="{9B96B18F-AA52-452F-81B9-4066C479FA26}" type="pres">
      <dgm:prSet presAssocID="{C2E86774-6AB4-4E2E-9FF5-1004FB1E561E}" presName="horz2" presStyleCnt="0"/>
      <dgm:spPr/>
    </dgm:pt>
    <dgm:pt modelId="{F3A21011-629D-46F0-B7A4-F1CDFAEE6CCE}" type="pres">
      <dgm:prSet presAssocID="{C2E86774-6AB4-4E2E-9FF5-1004FB1E561E}" presName="horzSpace2" presStyleCnt="0"/>
      <dgm:spPr/>
    </dgm:pt>
    <dgm:pt modelId="{4845ABE2-F9EF-400F-8AD5-DC110315395E}" type="pres">
      <dgm:prSet presAssocID="{C2E86774-6AB4-4E2E-9FF5-1004FB1E561E}" presName="tx2" presStyleLbl="revTx" presStyleIdx="5" presStyleCnt="14"/>
      <dgm:spPr/>
    </dgm:pt>
    <dgm:pt modelId="{A2A4060A-8EFF-43BB-9C5C-F9C32E16EE71}" type="pres">
      <dgm:prSet presAssocID="{C2E86774-6AB4-4E2E-9FF5-1004FB1E561E}" presName="vert2" presStyleCnt="0"/>
      <dgm:spPr/>
    </dgm:pt>
    <dgm:pt modelId="{A2A9EF92-BBBE-4489-8600-B8C30811E63E}" type="pres">
      <dgm:prSet presAssocID="{C2E86774-6AB4-4E2E-9FF5-1004FB1E561E}" presName="thinLine2b" presStyleLbl="callout" presStyleIdx="3" presStyleCnt="9"/>
      <dgm:spPr/>
    </dgm:pt>
    <dgm:pt modelId="{B279CDDB-D8F7-4E80-8BC3-5E008A56EA39}" type="pres">
      <dgm:prSet presAssocID="{C2E86774-6AB4-4E2E-9FF5-1004FB1E561E}" presName="vertSpace2b" presStyleCnt="0"/>
      <dgm:spPr/>
    </dgm:pt>
    <dgm:pt modelId="{C3839274-33AE-45FC-B76C-8F770DCB8A77}" type="pres">
      <dgm:prSet presAssocID="{B59BB517-57AC-4F27-A503-8D4F89FD9ED8}" presName="horz2" presStyleCnt="0"/>
      <dgm:spPr/>
    </dgm:pt>
    <dgm:pt modelId="{FE27D7ED-ED8A-47BA-9AFE-5A85A0949DE7}" type="pres">
      <dgm:prSet presAssocID="{B59BB517-57AC-4F27-A503-8D4F89FD9ED8}" presName="horzSpace2" presStyleCnt="0"/>
      <dgm:spPr/>
    </dgm:pt>
    <dgm:pt modelId="{E1883D9C-FD51-4D5C-965D-92BFCA3D3AFA}" type="pres">
      <dgm:prSet presAssocID="{B59BB517-57AC-4F27-A503-8D4F89FD9ED8}" presName="tx2" presStyleLbl="revTx" presStyleIdx="6" presStyleCnt="14"/>
      <dgm:spPr/>
    </dgm:pt>
    <dgm:pt modelId="{A9270C10-CAFF-4A1E-93E0-7A4412E32F74}" type="pres">
      <dgm:prSet presAssocID="{B59BB517-57AC-4F27-A503-8D4F89FD9ED8}" presName="vert2" presStyleCnt="0"/>
      <dgm:spPr/>
    </dgm:pt>
    <dgm:pt modelId="{56EF5B11-F38D-4F20-8842-5A5246E70B5C}" type="pres">
      <dgm:prSet presAssocID="{B59BB517-57AC-4F27-A503-8D4F89FD9ED8}" presName="thinLine2b" presStyleLbl="callout" presStyleIdx="4" presStyleCnt="9"/>
      <dgm:spPr/>
    </dgm:pt>
    <dgm:pt modelId="{F85D7CF6-2931-4F0A-8366-65EE63E10A7F}" type="pres">
      <dgm:prSet presAssocID="{B59BB517-57AC-4F27-A503-8D4F89FD9ED8}" presName="vertSpace2b" presStyleCnt="0"/>
      <dgm:spPr/>
    </dgm:pt>
    <dgm:pt modelId="{43E466D4-8616-492E-8401-8A986D173DAB}" type="pres">
      <dgm:prSet presAssocID="{D87778FC-1385-4E9E-BFF3-F197A1A3B44C}" presName="thickLine" presStyleLbl="alignNode1" presStyleIdx="2" presStyleCnt="5"/>
      <dgm:spPr/>
    </dgm:pt>
    <dgm:pt modelId="{E54E0AEE-CEBF-4229-B3FB-484D718E9FBC}" type="pres">
      <dgm:prSet presAssocID="{D87778FC-1385-4E9E-BFF3-F197A1A3B44C}" presName="horz1" presStyleCnt="0"/>
      <dgm:spPr/>
    </dgm:pt>
    <dgm:pt modelId="{BBAA2BEE-31BC-4955-A3E0-A3DBA28FD287}" type="pres">
      <dgm:prSet presAssocID="{D87778FC-1385-4E9E-BFF3-F197A1A3B44C}" presName="tx1" presStyleLbl="revTx" presStyleIdx="7" presStyleCnt="14" custScaleX="304139"/>
      <dgm:spPr/>
    </dgm:pt>
    <dgm:pt modelId="{B84EA230-27B1-400F-8BE9-82603C40348D}" type="pres">
      <dgm:prSet presAssocID="{D87778FC-1385-4E9E-BFF3-F197A1A3B44C}" presName="vert1" presStyleCnt="0"/>
      <dgm:spPr/>
    </dgm:pt>
    <dgm:pt modelId="{6978419B-8F4C-486C-9755-871CB57C6CA7}" type="pres">
      <dgm:prSet presAssocID="{453D3E60-0DF9-43EC-B1B9-1A1C36B30EBA}" presName="vertSpace2a" presStyleCnt="0"/>
      <dgm:spPr/>
    </dgm:pt>
    <dgm:pt modelId="{32F7DC42-E2E4-492F-852C-1A3F55C54844}" type="pres">
      <dgm:prSet presAssocID="{453D3E60-0DF9-43EC-B1B9-1A1C36B30EBA}" presName="horz2" presStyleCnt="0"/>
      <dgm:spPr/>
    </dgm:pt>
    <dgm:pt modelId="{EFDF28DE-0FE7-4694-95DE-647716BBAF99}" type="pres">
      <dgm:prSet presAssocID="{453D3E60-0DF9-43EC-B1B9-1A1C36B30EBA}" presName="horzSpace2" presStyleCnt="0"/>
      <dgm:spPr/>
    </dgm:pt>
    <dgm:pt modelId="{7F47A278-EA69-4B31-B1BD-1249BE189A29}" type="pres">
      <dgm:prSet presAssocID="{453D3E60-0DF9-43EC-B1B9-1A1C36B30EBA}" presName="tx2" presStyleLbl="revTx" presStyleIdx="8" presStyleCnt="14"/>
      <dgm:spPr/>
    </dgm:pt>
    <dgm:pt modelId="{8B0E7C6D-A366-4715-83D2-7EA805AF33FE}" type="pres">
      <dgm:prSet presAssocID="{453D3E60-0DF9-43EC-B1B9-1A1C36B30EBA}" presName="vert2" presStyleCnt="0"/>
      <dgm:spPr/>
    </dgm:pt>
    <dgm:pt modelId="{4F0641EC-F474-4E44-8324-3C5B98E195C9}" type="pres">
      <dgm:prSet presAssocID="{453D3E60-0DF9-43EC-B1B9-1A1C36B30EBA}" presName="thinLine2b" presStyleLbl="callout" presStyleIdx="5" presStyleCnt="9"/>
      <dgm:spPr/>
    </dgm:pt>
    <dgm:pt modelId="{125BB383-E316-46D6-A7FD-6B20A1F1576A}" type="pres">
      <dgm:prSet presAssocID="{453D3E60-0DF9-43EC-B1B9-1A1C36B30EBA}" presName="vertSpace2b" presStyleCnt="0"/>
      <dgm:spPr/>
    </dgm:pt>
    <dgm:pt modelId="{350C071C-0D7F-4306-89E3-6D850FF9580E}" type="pres">
      <dgm:prSet presAssocID="{770B2EEA-6C8E-41C5-887D-9327960E544A}" presName="horz2" presStyleCnt="0"/>
      <dgm:spPr/>
    </dgm:pt>
    <dgm:pt modelId="{4618CD6A-14FF-4235-B7FB-33C9FB86B1C4}" type="pres">
      <dgm:prSet presAssocID="{770B2EEA-6C8E-41C5-887D-9327960E544A}" presName="horzSpace2" presStyleCnt="0"/>
      <dgm:spPr/>
    </dgm:pt>
    <dgm:pt modelId="{30A1DE5A-0209-4D33-88FF-AB4F37F9B6D6}" type="pres">
      <dgm:prSet presAssocID="{770B2EEA-6C8E-41C5-887D-9327960E544A}" presName="tx2" presStyleLbl="revTx" presStyleIdx="9" presStyleCnt="14"/>
      <dgm:spPr/>
    </dgm:pt>
    <dgm:pt modelId="{2DA63D48-7301-424E-B877-94E7D8740071}" type="pres">
      <dgm:prSet presAssocID="{770B2EEA-6C8E-41C5-887D-9327960E544A}" presName="vert2" presStyleCnt="0"/>
      <dgm:spPr/>
    </dgm:pt>
    <dgm:pt modelId="{9FC5F0EC-1240-43E8-84A0-DA9283A933E2}" type="pres">
      <dgm:prSet presAssocID="{770B2EEA-6C8E-41C5-887D-9327960E544A}" presName="thinLine2b" presStyleLbl="callout" presStyleIdx="6" presStyleCnt="9"/>
      <dgm:spPr/>
    </dgm:pt>
    <dgm:pt modelId="{8E25EF9B-F0A2-4F9A-BA36-0625712A33CD}" type="pres">
      <dgm:prSet presAssocID="{770B2EEA-6C8E-41C5-887D-9327960E544A}" presName="vertSpace2b" presStyleCnt="0"/>
      <dgm:spPr/>
    </dgm:pt>
    <dgm:pt modelId="{6795371B-F3F1-495A-9FC3-70A89CFEDD18}" type="pres">
      <dgm:prSet presAssocID="{9A838F6C-57BE-4781-B9D5-AFCFA1A7646B}" presName="thickLine" presStyleLbl="alignNode1" presStyleIdx="3" presStyleCnt="5"/>
      <dgm:spPr/>
    </dgm:pt>
    <dgm:pt modelId="{0842080A-0D05-4478-B049-B8358FDC1002}" type="pres">
      <dgm:prSet presAssocID="{9A838F6C-57BE-4781-B9D5-AFCFA1A7646B}" presName="horz1" presStyleCnt="0"/>
      <dgm:spPr/>
    </dgm:pt>
    <dgm:pt modelId="{39A147FB-33F6-46C3-8438-68A19A9AEA40}" type="pres">
      <dgm:prSet presAssocID="{9A838F6C-57BE-4781-B9D5-AFCFA1A7646B}" presName="tx1" presStyleLbl="revTx" presStyleIdx="10" presStyleCnt="14" custScaleX="304139"/>
      <dgm:spPr/>
    </dgm:pt>
    <dgm:pt modelId="{B35D70EA-B1EE-48FF-BBF7-627B3C216E25}" type="pres">
      <dgm:prSet presAssocID="{9A838F6C-57BE-4781-B9D5-AFCFA1A7646B}" presName="vert1" presStyleCnt="0"/>
      <dgm:spPr/>
    </dgm:pt>
    <dgm:pt modelId="{31EE36C0-AE26-4C0D-8DA7-287325079F51}" type="pres">
      <dgm:prSet presAssocID="{DA0F1A16-6111-449F-8A6E-6F666452F3C9}" presName="vertSpace2a" presStyleCnt="0"/>
      <dgm:spPr/>
    </dgm:pt>
    <dgm:pt modelId="{87D76568-2C77-415E-91EF-E26E2BFDDDC7}" type="pres">
      <dgm:prSet presAssocID="{DA0F1A16-6111-449F-8A6E-6F666452F3C9}" presName="horz2" presStyleCnt="0"/>
      <dgm:spPr/>
    </dgm:pt>
    <dgm:pt modelId="{C013600E-6D9F-4E41-846D-C13BF491905F}" type="pres">
      <dgm:prSet presAssocID="{DA0F1A16-6111-449F-8A6E-6F666452F3C9}" presName="horzSpace2" presStyleCnt="0"/>
      <dgm:spPr/>
    </dgm:pt>
    <dgm:pt modelId="{C970BB2B-65A3-4547-BD30-1B3FBE6A7041}" type="pres">
      <dgm:prSet presAssocID="{DA0F1A16-6111-449F-8A6E-6F666452F3C9}" presName="tx2" presStyleLbl="revTx" presStyleIdx="11" presStyleCnt="14"/>
      <dgm:spPr/>
    </dgm:pt>
    <dgm:pt modelId="{04236E34-D60D-4A9C-89BC-0D9D0602EB73}" type="pres">
      <dgm:prSet presAssocID="{DA0F1A16-6111-449F-8A6E-6F666452F3C9}" presName="vert2" presStyleCnt="0"/>
      <dgm:spPr/>
    </dgm:pt>
    <dgm:pt modelId="{75C2AF06-0845-4AAB-AB49-7A16C31C0283}" type="pres">
      <dgm:prSet presAssocID="{DA0F1A16-6111-449F-8A6E-6F666452F3C9}" presName="thinLine2b" presStyleLbl="callout" presStyleIdx="7" presStyleCnt="9"/>
      <dgm:spPr/>
    </dgm:pt>
    <dgm:pt modelId="{999329CF-76A0-479A-97F5-F30B7ACECA6D}" type="pres">
      <dgm:prSet presAssocID="{DA0F1A16-6111-449F-8A6E-6F666452F3C9}" presName="vertSpace2b" presStyleCnt="0"/>
      <dgm:spPr/>
    </dgm:pt>
    <dgm:pt modelId="{82A8D956-4687-42FA-9BE2-B7A2DF6F1929}" type="pres">
      <dgm:prSet presAssocID="{06649329-5D89-41AF-ACBE-80BE5CC2B55A}" presName="thickLine" presStyleLbl="alignNode1" presStyleIdx="4" presStyleCnt="5"/>
      <dgm:spPr/>
    </dgm:pt>
    <dgm:pt modelId="{168762C8-E8F7-4B2C-B4F6-54AE816F63BB}" type="pres">
      <dgm:prSet presAssocID="{06649329-5D89-41AF-ACBE-80BE5CC2B55A}" presName="horz1" presStyleCnt="0"/>
      <dgm:spPr/>
    </dgm:pt>
    <dgm:pt modelId="{FE8577D9-E7CF-424E-BAD3-BD17A2D09B74}" type="pres">
      <dgm:prSet presAssocID="{06649329-5D89-41AF-ACBE-80BE5CC2B55A}" presName="tx1" presStyleLbl="revTx" presStyleIdx="12" presStyleCnt="14" custScaleX="301662"/>
      <dgm:spPr/>
    </dgm:pt>
    <dgm:pt modelId="{4FF939D0-CAB0-4CEF-9819-CD8B30A0627D}" type="pres">
      <dgm:prSet presAssocID="{06649329-5D89-41AF-ACBE-80BE5CC2B55A}" presName="vert1" presStyleCnt="0"/>
      <dgm:spPr/>
    </dgm:pt>
    <dgm:pt modelId="{7070FFC8-8174-4B41-B702-3246699A8373}" type="pres">
      <dgm:prSet presAssocID="{04D252BF-2E3C-4DC1-80AC-DF74CDCC4B95}" presName="vertSpace2a" presStyleCnt="0"/>
      <dgm:spPr/>
    </dgm:pt>
    <dgm:pt modelId="{A4245963-4625-4FB0-93EA-C2F231315CEB}" type="pres">
      <dgm:prSet presAssocID="{04D252BF-2E3C-4DC1-80AC-DF74CDCC4B95}" presName="horz2" presStyleCnt="0"/>
      <dgm:spPr/>
    </dgm:pt>
    <dgm:pt modelId="{D539DFE8-EFD1-4BE6-8EF9-A0D9310DC516}" type="pres">
      <dgm:prSet presAssocID="{04D252BF-2E3C-4DC1-80AC-DF74CDCC4B95}" presName="horzSpace2" presStyleCnt="0"/>
      <dgm:spPr/>
    </dgm:pt>
    <dgm:pt modelId="{3D7F049C-9FB3-4C5F-9CA0-332E8C0E414D}" type="pres">
      <dgm:prSet presAssocID="{04D252BF-2E3C-4DC1-80AC-DF74CDCC4B95}" presName="tx2" presStyleLbl="revTx" presStyleIdx="13" presStyleCnt="14"/>
      <dgm:spPr/>
    </dgm:pt>
    <dgm:pt modelId="{D2D261BD-7A35-4443-A2DB-AA2D494A1197}" type="pres">
      <dgm:prSet presAssocID="{04D252BF-2E3C-4DC1-80AC-DF74CDCC4B95}" presName="vert2" presStyleCnt="0"/>
      <dgm:spPr/>
    </dgm:pt>
    <dgm:pt modelId="{A3616604-3AAA-402C-9690-65AEEC812986}" type="pres">
      <dgm:prSet presAssocID="{04D252BF-2E3C-4DC1-80AC-DF74CDCC4B95}" presName="thinLine2b" presStyleLbl="callout" presStyleIdx="8" presStyleCnt="9"/>
      <dgm:spPr/>
    </dgm:pt>
    <dgm:pt modelId="{DBC47D8A-3EC4-4D98-930A-D545E76D5F56}" type="pres">
      <dgm:prSet presAssocID="{04D252BF-2E3C-4DC1-80AC-DF74CDCC4B95}" presName="vertSpace2b" presStyleCnt="0"/>
      <dgm:spPr/>
    </dgm:pt>
  </dgm:ptLst>
  <dgm:cxnLst>
    <dgm:cxn modelId="{34018D00-0D53-4297-8F36-F49F6FFB5823}" type="presOf" srcId="{BA4BAE46-E12D-4AB2-B07A-D2DFC01B6206}" destId="{D260749B-AC64-4502-8426-77D402325D35}" srcOrd="0" destOrd="0" presId="urn:microsoft.com/office/officeart/2008/layout/LinedList"/>
    <dgm:cxn modelId="{A9168108-323E-4A7D-A4E1-2CEB596D464C}" type="presOf" srcId="{DA0F1A16-6111-449F-8A6E-6F666452F3C9}" destId="{C970BB2B-65A3-4547-BD30-1B3FBE6A7041}" srcOrd="0" destOrd="0" presId="urn:microsoft.com/office/officeart/2008/layout/LinedList"/>
    <dgm:cxn modelId="{B375750C-B637-4E6A-B413-D6E55780CAC1}" type="presOf" srcId="{2CEFFCCB-29C0-4791-B17F-5C1AF9431A08}" destId="{EF37365B-E657-4750-919A-D67FD01CD7CB}" srcOrd="0" destOrd="0" presId="urn:microsoft.com/office/officeart/2008/layout/LinedList"/>
    <dgm:cxn modelId="{6BEE6D21-5217-479D-8B68-A5120B98B65D}" type="presOf" srcId="{B59BB517-57AC-4F27-A503-8D4F89FD9ED8}" destId="{E1883D9C-FD51-4D5C-965D-92BFCA3D3AFA}" srcOrd="0" destOrd="0" presId="urn:microsoft.com/office/officeart/2008/layout/LinedList"/>
    <dgm:cxn modelId="{10997422-343D-4DE3-B90D-60615E37594D}" srcId="{BA4BAE46-E12D-4AB2-B07A-D2DFC01B6206}" destId="{C2E86774-6AB4-4E2E-9FF5-1004FB1E561E}" srcOrd="1" destOrd="0" parTransId="{94EE287C-535E-4F6F-AEA6-7C05DC35F747}" sibTransId="{FC1BF123-24CD-4207-82C7-4FD851189043}"/>
    <dgm:cxn modelId="{15511A2F-1660-47F4-958E-E62D62F99182}" srcId="{D87778FC-1385-4E9E-BFF3-F197A1A3B44C}" destId="{770B2EEA-6C8E-41C5-887D-9327960E544A}" srcOrd="1" destOrd="0" parTransId="{D48E501C-9148-493D-95D5-ED69D39ACE24}" sibTransId="{EF106F16-4911-42A4-BCD6-5AE162C35555}"/>
    <dgm:cxn modelId="{67AA892F-F04D-4CAF-8F11-AA9A40721D8F}" srcId="{6BBADE8B-0380-47C0-8430-1FE5E8CB4C79}" destId="{D87778FC-1385-4E9E-BFF3-F197A1A3B44C}" srcOrd="2" destOrd="0" parTransId="{28DCE1CF-8D2D-48B6-A8B7-D3A17234E859}" sibTransId="{E7A4A237-24E3-4B55-B469-36E115202146}"/>
    <dgm:cxn modelId="{6BF74038-254C-48AB-9F8A-90599C10C8B0}" srcId="{D87778FC-1385-4E9E-BFF3-F197A1A3B44C}" destId="{453D3E60-0DF9-43EC-B1B9-1A1C36B30EBA}" srcOrd="0" destOrd="0" parTransId="{BC84702B-DF1B-4BD9-8A15-074B83101C64}" sibTransId="{BBE3F8D4-3559-4642-A35E-CF8DC296B439}"/>
    <dgm:cxn modelId="{55838D68-4320-4FA0-87AD-074EC7367BCD}" srcId="{6BBADE8B-0380-47C0-8430-1FE5E8CB4C79}" destId="{BA4BAE46-E12D-4AB2-B07A-D2DFC01B6206}" srcOrd="1" destOrd="0" parTransId="{AF8104D3-6B1B-49CD-BA48-245AEF57A3D9}" sibTransId="{53C6CCB9-773E-42D2-A86D-2A605D4485C4}"/>
    <dgm:cxn modelId="{9DFE0A6C-BA09-4512-B084-E66B45EBAA4C}" srcId="{BA4BAE46-E12D-4AB2-B07A-D2DFC01B6206}" destId="{859036BE-7C75-4B58-9C18-414DDA67F44D}" srcOrd="0" destOrd="0" parTransId="{5CFD302B-B415-4624-9A2D-3793D05DF5CC}" sibTransId="{B6E38B87-31AE-407F-992C-CB39B2872840}"/>
    <dgm:cxn modelId="{EE2E8B4D-8297-4791-B6F8-A2AABF40DB47}" srcId="{2CEFFCCB-29C0-4791-B17F-5C1AF9431A08}" destId="{72ABCAA4-CA6B-405F-AB15-9A275C43DB5B}" srcOrd="0" destOrd="0" parTransId="{842DBA60-D4EA-49AE-8E47-39E1A9D6DB89}" sibTransId="{C75ED61E-3EF9-411C-9654-34CDE0360FE3}"/>
    <dgm:cxn modelId="{244FE373-2625-40D2-9C4A-21CAB4DBA3AA}" srcId="{6BBADE8B-0380-47C0-8430-1FE5E8CB4C79}" destId="{2CEFFCCB-29C0-4791-B17F-5C1AF9431A08}" srcOrd="0" destOrd="0" parTransId="{E0D218D8-EE32-4688-ACD5-6A8BCE5031B2}" sibTransId="{645706DA-A4DB-464E-9809-2CA44BE0E3BB}"/>
    <dgm:cxn modelId="{CDC46355-1D7F-4075-A4CD-2B35EA6A6398}" srcId="{6BBADE8B-0380-47C0-8430-1FE5E8CB4C79}" destId="{9A838F6C-57BE-4781-B9D5-AFCFA1A7646B}" srcOrd="3" destOrd="0" parTransId="{354C90FD-9801-4EEC-B460-6FFB68204E47}" sibTransId="{EB3238E1-4C7D-4EC9-956A-E605CFECDDB8}"/>
    <dgm:cxn modelId="{30E9D684-8687-438B-A6E7-13AF4E0624C0}" type="presOf" srcId="{04D252BF-2E3C-4DC1-80AC-DF74CDCC4B95}" destId="{3D7F049C-9FB3-4C5F-9CA0-332E8C0E414D}" srcOrd="0" destOrd="0" presId="urn:microsoft.com/office/officeart/2008/layout/LinedList"/>
    <dgm:cxn modelId="{08494B87-5A59-4458-9A01-84C4046EF590}" type="presOf" srcId="{859036BE-7C75-4B58-9C18-414DDA67F44D}" destId="{741D267E-BECD-4CF8-B1EC-F6CC79177E79}" srcOrd="0" destOrd="0" presId="urn:microsoft.com/office/officeart/2008/layout/LinedList"/>
    <dgm:cxn modelId="{ED5AE991-7D99-43AE-BD7B-2EE848AF8A78}" type="presOf" srcId="{324D50A4-698D-41FB-8C01-A7715AE629B1}" destId="{D59EBF7B-46F3-4D86-8318-26CD40C9A887}" srcOrd="0" destOrd="0" presId="urn:microsoft.com/office/officeart/2008/layout/LinedList"/>
    <dgm:cxn modelId="{34215F9D-7CF9-4285-9CED-6F3F365E8E80}" srcId="{6BBADE8B-0380-47C0-8430-1FE5E8CB4C79}" destId="{06649329-5D89-41AF-ACBE-80BE5CC2B55A}" srcOrd="4" destOrd="0" parTransId="{030953FF-2439-41C8-96B8-16623786A6F4}" sibTransId="{5C4B825E-3268-4E19-A85B-0BB54D3796D3}"/>
    <dgm:cxn modelId="{68EB19B0-9E3B-43F4-952E-C712D03116E2}" type="presOf" srcId="{D87778FC-1385-4E9E-BFF3-F197A1A3B44C}" destId="{BBAA2BEE-31BC-4955-A3E0-A3DBA28FD287}" srcOrd="0" destOrd="0" presId="urn:microsoft.com/office/officeart/2008/layout/LinedList"/>
    <dgm:cxn modelId="{76CFF8B6-37D9-430C-B5DC-662AAD2667B1}" type="presOf" srcId="{06649329-5D89-41AF-ACBE-80BE5CC2B55A}" destId="{FE8577D9-E7CF-424E-BAD3-BD17A2D09B74}" srcOrd="0" destOrd="0" presId="urn:microsoft.com/office/officeart/2008/layout/LinedList"/>
    <dgm:cxn modelId="{967B6FCB-3629-42BD-AE51-0A38F1E38768}" type="presOf" srcId="{770B2EEA-6C8E-41C5-887D-9327960E544A}" destId="{30A1DE5A-0209-4D33-88FF-AB4F37F9B6D6}" srcOrd="0" destOrd="0" presId="urn:microsoft.com/office/officeart/2008/layout/LinedList"/>
    <dgm:cxn modelId="{AC0CAFCC-3956-4731-AF10-BE551B35B4C2}" srcId="{BA4BAE46-E12D-4AB2-B07A-D2DFC01B6206}" destId="{B59BB517-57AC-4F27-A503-8D4F89FD9ED8}" srcOrd="2" destOrd="0" parTransId="{BDF3AA7A-F12B-441D-8549-EF4F5ECE2060}" sibTransId="{A19986AA-CB02-42D1-9C6D-59F301228942}"/>
    <dgm:cxn modelId="{5FD5C9D0-2963-4879-98CF-7771802E5560}" srcId="{9A838F6C-57BE-4781-B9D5-AFCFA1A7646B}" destId="{DA0F1A16-6111-449F-8A6E-6F666452F3C9}" srcOrd="0" destOrd="0" parTransId="{CF62A1F9-ECE5-44AE-8760-3846D77CC32D}" sibTransId="{63449060-24F4-45C5-A256-2C0B930E0F2C}"/>
    <dgm:cxn modelId="{3EDB05D2-866E-4862-935A-8C894BA81E50}" type="presOf" srcId="{6BBADE8B-0380-47C0-8430-1FE5E8CB4C79}" destId="{34F66305-CF6F-4D80-852C-6EE8C6A0E913}" srcOrd="0" destOrd="0" presId="urn:microsoft.com/office/officeart/2008/layout/LinedList"/>
    <dgm:cxn modelId="{4211D2D2-9A40-473A-B4E8-9FC5D48FD2D4}" type="presOf" srcId="{453D3E60-0DF9-43EC-B1B9-1A1C36B30EBA}" destId="{7F47A278-EA69-4B31-B1BD-1249BE189A29}" srcOrd="0" destOrd="0" presId="urn:microsoft.com/office/officeart/2008/layout/LinedList"/>
    <dgm:cxn modelId="{BBA508D6-D151-4C3F-9845-DC6C40BA114F}" srcId="{2CEFFCCB-29C0-4791-B17F-5C1AF9431A08}" destId="{324D50A4-698D-41FB-8C01-A7715AE629B1}" srcOrd="1" destOrd="0" parTransId="{2770BD7C-F941-4CC7-90C9-C7EF145CAA66}" sibTransId="{B4640AD5-AB54-4E77-B3C7-3E7C4160F5DC}"/>
    <dgm:cxn modelId="{970935DF-FCF3-4178-803E-6804DAA251CE}" type="presOf" srcId="{72ABCAA4-CA6B-405F-AB15-9A275C43DB5B}" destId="{F6EB4B5C-DA6F-4602-A8E7-C4D65EC607C9}" srcOrd="0" destOrd="0" presId="urn:microsoft.com/office/officeart/2008/layout/LinedList"/>
    <dgm:cxn modelId="{399DE1E2-005D-4188-B85B-3E654701725C}" type="presOf" srcId="{9A838F6C-57BE-4781-B9D5-AFCFA1A7646B}" destId="{39A147FB-33F6-46C3-8438-68A19A9AEA40}" srcOrd="0" destOrd="0" presId="urn:microsoft.com/office/officeart/2008/layout/LinedList"/>
    <dgm:cxn modelId="{5FAC12F6-185F-476A-8273-8F3A31887689}" type="presOf" srcId="{C2E86774-6AB4-4E2E-9FF5-1004FB1E561E}" destId="{4845ABE2-F9EF-400F-8AD5-DC110315395E}" srcOrd="0" destOrd="0" presId="urn:microsoft.com/office/officeart/2008/layout/LinedList"/>
    <dgm:cxn modelId="{DE6AB3F8-431F-4F7E-A892-03585D473545}" srcId="{06649329-5D89-41AF-ACBE-80BE5CC2B55A}" destId="{04D252BF-2E3C-4DC1-80AC-DF74CDCC4B95}" srcOrd="0" destOrd="0" parTransId="{A6159EB3-5450-48ED-9C14-AF5AD40825BA}" sibTransId="{2914E4FB-6105-4B6F-903F-9F0AFC02568E}"/>
    <dgm:cxn modelId="{3308B1AA-B048-4B99-B715-59006A2F970C}" type="presParOf" srcId="{34F66305-CF6F-4D80-852C-6EE8C6A0E913}" destId="{5C706418-1D0E-43BC-82FB-3CB2EB6C4A29}" srcOrd="0" destOrd="0" presId="urn:microsoft.com/office/officeart/2008/layout/LinedList"/>
    <dgm:cxn modelId="{91EAF572-42B1-470E-BC4F-F0F3394B3111}" type="presParOf" srcId="{34F66305-CF6F-4D80-852C-6EE8C6A0E913}" destId="{D6420324-7BD4-4361-9D32-EF90A16D1CF2}" srcOrd="1" destOrd="0" presId="urn:microsoft.com/office/officeart/2008/layout/LinedList"/>
    <dgm:cxn modelId="{8391A84C-78F5-4F93-81E6-ADDFD21E980C}" type="presParOf" srcId="{D6420324-7BD4-4361-9D32-EF90A16D1CF2}" destId="{EF37365B-E657-4750-919A-D67FD01CD7CB}" srcOrd="0" destOrd="0" presId="urn:microsoft.com/office/officeart/2008/layout/LinedList"/>
    <dgm:cxn modelId="{5DB6D8C2-502B-43C1-9C64-DC79E5DBC140}" type="presParOf" srcId="{D6420324-7BD4-4361-9D32-EF90A16D1CF2}" destId="{0A457EB8-0394-4DBC-A0A5-B9898A29675A}" srcOrd="1" destOrd="0" presId="urn:microsoft.com/office/officeart/2008/layout/LinedList"/>
    <dgm:cxn modelId="{6EB1E513-3C3E-4873-82CF-8EE4B618785B}" type="presParOf" srcId="{0A457EB8-0394-4DBC-A0A5-B9898A29675A}" destId="{9EFA173F-9C49-4090-8D1E-9C1513C1153A}" srcOrd="0" destOrd="0" presId="urn:microsoft.com/office/officeart/2008/layout/LinedList"/>
    <dgm:cxn modelId="{B04845A3-9585-4016-8204-7302659A8B7D}" type="presParOf" srcId="{0A457EB8-0394-4DBC-A0A5-B9898A29675A}" destId="{B4B98D78-2789-45A0-97E4-5C7FB842A90A}" srcOrd="1" destOrd="0" presId="urn:microsoft.com/office/officeart/2008/layout/LinedList"/>
    <dgm:cxn modelId="{D6F41F42-8126-4E60-9710-5A1A739FEBE9}" type="presParOf" srcId="{B4B98D78-2789-45A0-97E4-5C7FB842A90A}" destId="{C9164D28-4ECC-41FA-986A-DA9014EFDF38}" srcOrd="0" destOrd="0" presId="urn:microsoft.com/office/officeart/2008/layout/LinedList"/>
    <dgm:cxn modelId="{2D19E364-BDA5-4021-BE5C-7A83B78096EE}" type="presParOf" srcId="{B4B98D78-2789-45A0-97E4-5C7FB842A90A}" destId="{F6EB4B5C-DA6F-4602-A8E7-C4D65EC607C9}" srcOrd="1" destOrd="0" presId="urn:microsoft.com/office/officeart/2008/layout/LinedList"/>
    <dgm:cxn modelId="{B08E2BB2-383F-4A40-B26C-43037B80A865}" type="presParOf" srcId="{B4B98D78-2789-45A0-97E4-5C7FB842A90A}" destId="{6527E62E-E345-46BD-A476-C4C511B55C5B}" srcOrd="2" destOrd="0" presId="urn:microsoft.com/office/officeart/2008/layout/LinedList"/>
    <dgm:cxn modelId="{9D74346D-1595-412A-B616-12207D7B8ADF}" type="presParOf" srcId="{0A457EB8-0394-4DBC-A0A5-B9898A29675A}" destId="{6898CF2D-7CB6-46D6-A62D-63FF3F095226}" srcOrd="2" destOrd="0" presId="urn:microsoft.com/office/officeart/2008/layout/LinedList"/>
    <dgm:cxn modelId="{1FDEC8F7-E338-4CE6-A9FC-B5781DCBEC71}" type="presParOf" srcId="{0A457EB8-0394-4DBC-A0A5-B9898A29675A}" destId="{C1A45655-3921-4E6C-AC74-81C2ECDCAA4D}" srcOrd="3" destOrd="0" presId="urn:microsoft.com/office/officeart/2008/layout/LinedList"/>
    <dgm:cxn modelId="{D0BBC5DE-647B-43BD-9E71-71E2B2BAF4B0}" type="presParOf" srcId="{0A457EB8-0394-4DBC-A0A5-B9898A29675A}" destId="{F3786456-EDA0-459E-8F8C-63C79247CE3E}" srcOrd="4" destOrd="0" presId="urn:microsoft.com/office/officeart/2008/layout/LinedList"/>
    <dgm:cxn modelId="{B4E90EBE-AA9A-4D6C-8BBB-170954EF8675}" type="presParOf" srcId="{F3786456-EDA0-459E-8F8C-63C79247CE3E}" destId="{59524AED-DC99-4055-81B3-F409363A3009}" srcOrd="0" destOrd="0" presId="urn:microsoft.com/office/officeart/2008/layout/LinedList"/>
    <dgm:cxn modelId="{E66E1658-43C4-4958-8409-864FD0B0F1CE}" type="presParOf" srcId="{F3786456-EDA0-459E-8F8C-63C79247CE3E}" destId="{D59EBF7B-46F3-4D86-8318-26CD40C9A887}" srcOrd="1" destOrd="0" presId="urn:microsoft.com/office/officeart/2008/layout/LinedList"/>
    <dgm:cxn modelId="{7E48CA24-72F6-4571-9C9B-6898E805D394}" type="presParOf" srcId="{F3786456-EDA0-459E-8F8C-63C79247CE3E}" destId="{2C42B93F-C0E5-4C05-8C16-325860C234B5}" srcOrd="2" destOrd="0" presId="urn:microsoft.com/office/officeart/2008/layout/LinedList"/>
    <dgm:cxn modelId="{9B01B91C-44E4-4994-922E-19829ECE7D0E}" type="presParOf" srcId="{0A457EB8-0394-4DBC-A0A5-B9898A29675A}" destId="{5D231052-1F54-4539-BB7D-CF06F5227942}" srcOrd="5" destOrd="0" presId="urn:microsoft.com/office/officeart/2008/layout/LinedList"/>
    <dgm:cxn modelId="{3930AFB8-2108-4078-96E2-50873CBD783A}" type="presParOf" srcId="{0A457EB8-0394-4DBC-A0A5-B9898A29675A}" destId="{321D0C81-8162-4754-9FFB-DB96B8EBEE45}" srcOrd="6" destOrd="0" presId="urn:microsoft.com/office/officeart/2008/layout/LinedList"/>
    <dgm:cxn modelId="{74CE29B5-2B12-4767-BFC4-05D90BF3D434}" type="presParOf" srcId="{34F66305-CF6F-4D80-852C-6EE8C6A0E913}" destId="{309C3C8E-2F60-4AE1-92DA-CB8A899EF05E}" srcOrd="2" destOrd="0" presId="urn:microsoft.com/office/officeart/2008/layout/LinedList"/>
    <dgm:cxn modelId="{2CF4FB7D-FBAC-4CCF-9A5C-9B53519633F6}" type="presParOf" srcId="{34F66305-CF6F-4D80-852C-6EE8C6A0E913}" destId="{096B2EE4-FD00-46CC-B9D6-0EAC15CAAB3F}" srcOrd="3" destOrd="0" presId="urn:microsoft.com/office/officeart/2008/layout/LinedList"/>
    <dgm:cxn modelId="{A098B520-CB09-40E2-A70E-19F4AAA5992D}" type="presParOf" srcId="{096B2EE4-FD00-46CC-B9D6-0EAC15CAAB3F}" destId="{D260749B-AC64-4502-8426-77D402325D35}" srcOrd="0" destOrd="0" presId="urn:microsoft.com/office/officeart/2008/layout/LinedList"/>
    <dgm:cxn modelId="{1C2B89E3-1A4B-440E-82DF-BA6DF6761515}" type="presParOf" srcId="{096B2EE4-FD00-46CC-B9D6-0EAC15CAAB3F}" destId="{2FA1A6DD-F343-43DB-900D-9E042E8E1758}" srcOrd="1" destOrd="0" presId="urn:microsoft.com/office/officeart/2008/layout/LinedList"/>
    <dgm:cxn modelId="{3764A81B-FC2E-4C9B-85EE-AE2ECA393898}" type="presParOf" srcId="{2FA1A6DD-F343-43DB-900D-9E042E8E1758}" destId="{096ABC1D-150A-4E2C-8756-0AA2213469DF}" srcOrd="0" destOrd="0" presId="urn:microsoft.com/office/officeart/2008/layout/LinedList"/>
    <dgm:cxn modelId="{9A357A95-2EC1-4B71-9A3B-5FD3E0252D83}" type="presParOf" srcId="{2FA1A6DD-F343-43DB-900D-9E042E8E1758}" destId="{02E33939-B127-405B-99CC-DB4D0C542D3A}" srcOrd="1" destOrd="0" presId="urn:microsoft.com/office/officeart/2008/layout/LinedList"/>
    <dgm:cxn modelId="{C835D25E-1217-43BC-8CEB-11F62F517984}" type="presParOf" srcId="{02E33939-B127-405B-99CC-DB4D0C542D3A}" destId="{B85644C7-6F5F-441A-99C3-C4150CD3E8E9}" srcOrd="0" destOrd="0" presId="urn:microsoft.com/office/officeart/2008/layout/LinedList"/>
    <dgm:cxn modelId="{13567BC1-943D-4D03-9189-238F75219AF1}" type="presParOf" srcId="{02E33939-B127-405B-99CC-DB4D0C542D3A}" destId="{741D267E-BECD-4CF8-B1EC-F6CC79177E79}" srcOrd="1" destOrd="0" presId="urn:microsoft.com/office/officeart/2008/layout/LinedList"/>
    <dgm:cxn modelId="{C5F8FAD0-96F4-4BE3-91DA-C93F9163813F}" type="presParOf" srcId="{02E33939-B127-405B-99CC-DB4D0C542D3A}" destId="{A33817B8-B629-4392-9577-99660A6B9369}" srcOrd="2" destOrd="0" presId="urn:microsoft.com/office/officeart/2008/layout/LinedList"/>
    <dgm:cxn modelId="{88ABA3FE-FE65-439C-9A55-A2BC49DF0EEE}" type="presParOf" srcId="{2FA1A6DD-F343-43DB-900D-9E042E8E1758}" destId="{42B720FD-D7EC-4FF6-A527-9A01BF471BF6}" srcOrd="2" destOrd="0" presId="urn:microsoft.com/office/officeart/2008/layout/LinedList"/>
    <dgm:cxn modelId="{507F4E52-4BD9-4E01-8249-AB54E9ABE88E}" type="presParOf" srcId="{2FA1A6DD-F343-43DB-900D-9E042E8E1758}" destId="{047AF994-77F8-42FA-92D8-99B458D8E8F3}" srcOrd="3" destOrd="0" presId="urn:microsoft.com/office/officeart/2008/layout/LinedList"/>
    <dgm:cxn modelId="{3DF2E46A-CC1D-46CC-A34D-2687C8250751}" type="presParOf" srcId="{2FA1A6DD-F343-43DB-900D-9E042E8E1758}" destId="{9B96B18F-AA52-452F-81B9-4066C479FA26}" srcOrd="4" destOrd="0" presId="urn:microsoft.com/office/officeart/2008/layout/LinedList"/>
    <dgm:cxn modelId="{6442B8DF-5C72-44AC-BF23-66901AA6DD14}" type="presParOf" srcId="{9B96B18F-AA52-452F-81B9-4066C479FA26}" destId="{F3A21011-629D-46F0-B7A4-F1CDFAEE6CCE}" srcOrd="0" destOrd="0" presId="urn:microsoft.com/office/officeart/2008/layout/LinedList"/>
    <dgm:cxn modelId="{8E423769-D2EC-4491-80F5-18EA49331A48}" type="presParOf" srcId="{9B96B18F-AA52-452F-81B9-4066C479FA26}" destId="{4845ABE2-F9EF-400F-8AD5-DC110315395E}" srcOrd="1" destOrd="0" presId="urn:microsoft.com/office/officeart/2008/layout/LinedList"/>
    <dgm:cxn modelId="{55D092ED-095F-4B8B-9958-120C0D14B42B}" type="presParOf" srcId="{9B96B18F-AA52-452F-81B9-4066C479FA26}" destId="{A2A4060A-8EFF-43BB-9C5C-F9C32E16EE71}" srcOrd="2" destOrd="0" presId="urn:microsoft.com/office/officeart/2008/layout/LinedList"/>
    <dgm:cxn modelId="{D793E571-9B17-4666-A068-58C6C578C0FA}" type="presParOf" srcId="{2FA1A6DD-F343-43DB-900D-9E042E8E1758}" destId="{A2A9EF92-BBBE-4489-8600-B8C30811E63E}" srcOrd="5" destOrd="0" presId="urn:microsoft.com/office/officeart/2008/layout/LinedList"/>
    <dgm:cxn modelId="{F1E0CB35-9AEA-4036-873E-D2F75F4AFFD2}" type="presParOf" srcId="{2FA1A6DD-F343-43DB-900D-9E042E8E1758}" destId="{B279CDDB-D8F7-4E80-8BC3-5E008A56EA39}" srcOrd="6" destOrd="0" presId="urn:microsoft.com/office/officeart/2008/layout/LinedList"/>
    <dgm:cxn modelId="{EB94EF91-AD6D-4F27-AB18-6EFCA2CB63B5}" type="presParOf" srcId="{2FA1A6DD-F343-43DB-900D-9E042E8E1758}" destId="{C3839274-33AE-45FC-B76C-8F770DCB8A77}" srcOrd="7" destOrd="0" presId="urn:microsoft.com/office/officeart/2008/layout/LinedList"/>
    <dgm:cxn modelId="{A0F999F4-D5C5-4394-9EA2-2A5767CA8879}" type="presParOf" srcId="{C3839274-33AE-45FC-B76C-8F770DCB8A77}" destId="{FE27D7ED-ED8A-47BA-9AFE-5A85A0949DE7}" srcOrd="0" destOrd="0" presId="urn:microsoft.com/office/officeart/2008/layout/LinedList"/>
    <dgm:cxn modelId="{8A00CC13-408C-4529-B15F-B177893DFB56}" type="presParOf" srcId="{C3839274-33AE-45FC-B76C-8F770DCB8A77}" destId="{E1883D9C-FD51-4D5C-965D-92BFCA3D3AFA}" srcOrd="1" destOrd="0" presId="urn:microsoft.com/office/officeart/2008/layout/LinedList"/>
    <dgm:cxn modelId="{7CA2338A-611B-447C-8D82-2E5D70B3B14C}" type="presParOf" srcId="{C3839274-33AE-45FC-B76C-8F770DCB8A77}" destId="{A9270C10-CAFF-4A1E-93E0-7A4412E32F74}" srcOrd="2" destOrd="0" presId="urn:microsoft.com/office/officeart/2008/layout/LinedList"/>
    <dgm:cxn modelId="{E1711865-4C03-489E-B467-8822C021EE65}" type="presParOf" srcId="{2FA1A6DD-F343-43DB-900D-9E042E8E1758}" destId="{56EF5B11-F38D-4F20-8842-5A5246E70B5C}" srcOrd="8" destOrd="0" presId="urn:microsoft.com/office/officeart/2008/layout/LinedList"/>
    <dgm:cxn modelId="{215C883A-F62F-48F1-BEE5-3AF5390C226B}" type="presParOf" srcId="{2FA1A6DD-F343-43DB-900D-9E042E8E1758}" destId="{F85D7CF6-2931-4F0A-8366-65EE63E10A7F}" srcOrd="9" destOrd="0" presId="urn:microsoft.com/office/officeart/2008/layout/LinedList"/>
    <dgm:cxn modelId="{9A8291F4-45D3-4297-823E-8515BCB8EC4A}" type="presParOf" srcId="{34F66305-CF6F-4D80-852C-6EE8C6A0E913}" destId="{43E466D4-8616-492E-8401-8A986D173DAB}" srcOrd="4" destOrd="0" presId="urn:microsoft.com/office/officeart/2008/layout/LinedList"/>
    <dgm:cxn modelId="{D4D2B4BB-5AA6-4000-AE8D-E119DEF3CDEC}" type="presParOf" srcId="{34F66305-CF6F-4D80-852C-6EE8C6A0E913}" destId="{E54E0AEE-CEBF-4229-B3FB-484D718E9FBC}" srcOrd="5" destOrd="0" presId="urn:microsoft.com/office/officeart/2008/layout/LinedList"/>
    <dgm:cxn modelId="{D4CD0D41-8C40-4258-BB43-64275A230005}" type="presParOf" srcId="{E54E0AEE-CEBF-4229-B3FB-484D718E9FBC}" destId="{BBAA2BEE-31BC-4955-A3E0-A3DBA28FD287}" srcOrd="0" destOrd="0" presId="urn:microsoft.com/office/officeart/2008/layout/LinedList"/>
    <dgm:cxn modelId="{4FCF414D-FFDD-409C-B72C-A5E227FD816A}" type="presParOf" srcId="{E54E0AEE-CEBF-4229-B3FB-484D718E9FBC}" destId="{B84EA230-27B1-400F-8BE9-82603C40348D}" srcOrd="1" destOrd="0" presId="urn:microsoft.com/office/officeart/2008/layout/LinedList"/>
    <dgm:cxn modelId="{E9B05C4A-0903-48E8-862F-A240A140948F}" type="presParOf" srcId="{B84EA230-27B1-400F-8BE9-82603C40348D}" destId="{6978419B-8F4C-486C-9755-871CB57C6CA7}" srcOrd="0" destOrd="0" presId="urn:microsoft.com/office/officeart/2008/layout/LinedList"/>
    <dgm:cxn modelId="{42BA2A6F-F352-480B-AFC1-39AC0DBF736C}" type="presParOf" srcId="{B84EA230-27B1-400F-8BE9-82603C40348D}" destId="{32F7DC42-E2E4-492F-852C-1A3F55C54844}" srcOrd="1" destOrd="0" presId="urn:microsoft.com/office/officeart/2008/layout/LinedList"/>
    <dgm:cxn modelId="{54735631-6E24-4BDE-9E02-C99DEFBECFD9}" type="presParOf" srcId="{32F7DC42-E2E4-492F-852C-1A3F55C54844}" destId="{EFDF28DE-0FE7-4694-95DE-647716BBAF99}" srcOrd="0" destOrd="0" presId="urn:microsoft.com/office/officeart/2008/layout/LinedList"/>
    <dgm:cxn modelId="{93F2218A-6A2D-4241-A3F8-636F9CD5EBC5}" type="presParOf" srcId="{32F7DC42-E2E4-492F-852C-1A3F55C54844}" destId="{7F47A278-EA69-4B31-B1BD-1249BE189A29}" srcOrd="1" destOrd="0" presId="urn:microsoft.com/office/officeart/2008/layout/LinedList"/>
    <dgm:cxn modelId="{ED5150E3-25EC-47B4-8DA4-379360C6D04E}" type="presParOf" srcId="{32F7DC42-E2E4-492F-852C-1A3F55C54844}" destId="{8B0E7C6D-A366-4715-83D2-7EA805AF33FE}" srcOrd="2" destOrd="0" presId="urn:microsoft.com/office/officeart/2008/layout/LinedList"/>
    <dgm:cxn modelId="{3961561D-F9DE-480A-AC0B-873054580921}" type="presParOf" srcId="{B84EA230-27B1-400F-8BE9-82603C40348D}" destId="{4F0641EC-F474-4E44-8324-3C5B98E195C9}" srcOrd="2" destOrd="0" presId="urn:microsoft.com/office/officeart/2008/layout/LinedList"/>
    <dgm:cxn modelId="{8591BEE7-BE36-4754-B665-B030CB930037}" type="presParOf" srcId="{B84EA230-27B1-400F-8BE9-82603C40348D}" destId="{125BB383-E316-46D6-A7FD-6B20A1F1576A}" srcOrd="3" destOrd="0" presId="urn:microsoft.com/office/officeart/2008/layout/LinedList"/>
    <dgm:cxn modelId="{D7444568-C1E3-4AFE-8491-F4EBB466B13A}" type="presParOf" srcId="{B84EA230-27B1-400F-8BE9-82603C40348D}" destId="{350C071C-0D7F-4306-89E3-6D850FF9580E}" srcOrd="4" destOrd="0" presId="urn:microsoft.com/office/officeart/2008/layout/LinedList"/>
    <dgm:cxn modelId="{264D9D36-8B42-4C99-853B-6983EFB2C571}" type="presParOf" srcId="{350C071C-0D7F-4306-89E3-6D850FF9580E}" destId="{4618CD6A-14FF-4235-B7FB-33C9FB86B1C4}" srcOrd="0" destOrd="0" presId="urn:microsoft.com/office/officeart/2008/layout/LinedList"/>
    <dgm:cxn modelId="{5FE713C8-66AC-4DB8-8D51-1B4DCADABF5F}" type="presParOf" srcId="{350C071C-0D7F-4306-89E3-6D850FF9580E}" destId="{30A1DE5A-0209-4D33-88FF-AB4F37F9B6D6}" srcOrd="1" destOrd="0" presId="urn:microsoft.com/office/officeart/2008/layout/LinedList"/>
    <dgm:cxn modelId="{EF45648C-8F8C-4ED6-9CDA-5932EEB44F33}" type="presParOf" srcId="{350C071C-0D7F-4306-89E3-6D850FF9580E}" destId="{2DA63D48-7301-424E-B877-94E7D8740071}" srcOrd="2" destOrd="0" presId="urn:microsoft.com/office/officeart/2008/layout/LinedList"/>
    <dgm:cxn modelId="{DEC48FFE-D705-4D13-AF31-E00ABCEDC6EA}" type="presParOf" srcId="{B84EA230-27B1-400F-8BE9-82603C40348D}" destId="{9FC5F0EC-1240-43E8-84A0-DA9283A933E2}" srcOrd="5" destOrd="0" presId="urn:microsoft.com/office/officeart/2008/layout/LinedList"/>
    <dgm:cxn modelId="{1BA3E716-A94A-40F7-BCD4-E95E16D1941F}" type="presParOf" srcId="{B84EA230-27B1-400F-8BE9-82603C40348D}" destId="{8E25EF9B-F0A2-4F9A-BA36-0625712A33CD}" srcOrd="6" destOrd="0" presId="urn:microsoft.com/office/officeart/2008/layout/LinedList"/>
    <dgm:cxn modelId="{A3B352C8-1510-485E-AE36-70F5014C9BB9}" type="presParOf" srcId="{34F66305-CF6F-4D80-852C-6EE8C6A0E913}" destId="{6795371B-F3F1-495A-9FC3-70A89CFEDD18}" srcOrd="6" destOrd="0" presId="urn:microsoft.com/office/officeart/2008/layout/LinedList"/>
    <dgm:cxn modelId="{B254C883-BA7B-46B5-9A82-23A71F12B7AB}" type="presParOf" srcId="{34F66305-CF6F-4D80-852C-6EE8C6A0E913}" destId="{0842080A-0D05-4478-B049-B8358FDC1002}" srcOrd="7" destOrd="0" presId="urn:microsoft.com/office/officeart/2008/layout/LinedList"/>
    <dgm:cxn modelId="{D209E522-C1C2-4781-BC81-7AEA8D5297CC}" type="presParOf" srcId="{0842080A-0D05-4478-B049-B8358FDC1002}" destId="{39A147FB-33F6-46C3-8438-68A19A9AEA40}" srcOrd="0" destOrd="0" presId="urn:microsoft.com/office/officeart/2008/layout/LinedList"/>
    <dgm:cxn modelId="{B2B86603-FD93-43B9-8F9D-6AF8D462FCC9}" type="presParOf" srcId="{0842080A-0D05-4478-B049-B8358FDC1002}" destId="{B35D70EA-B1EE-48FF-BBF7-627B3C216E25}" srcOrd="1" destOrd="0" presId="urn:microsoft.com/office/officeart/2008/layout/LinedList"/>
    <dgm:cxn modelId="{7AA2CB57-F837-4476-9096-53827BF96452}" type="presParOf" srcId="{B35D70EA-B1EE-48FF-BBF7-627B3C216E25}" destId="{31EE36C0-AE26-4C0D-8DA7-287325079F51}" srcOrd="0" destOrd="0" presId="urn:microsoft.com/office/officeart/2008/layout/LinedList"/>
    <dgm:cxn modelId="{E8255060-B7BD-4D8D-9313-41BCBC8EEFBC}" type="presParOf" srcId="{B35D70EA-B1EE-48FF-BBF7-627B3C216E25}" destId="{87D76568-2C77-415E-91EF-E26E2BFDDDC7}" srcOrd="1" destOrd="0" presId="urn:microsoft.com/office/officeart/2008/layout/LinedList"/>
    <dgm:cxn modelId="{269C9CE7-9B3F-4A32-B364-5BE6D1463B1C}" type="presParOf" srcId="{87D76568-2C77-415E-91EF-E26E2BFDDDC7}" destId="{C013600E-6D9F-4E41-846D-C13BF491905F}" srcOrd="0" destOrd="0" presId="urn:microsoft.com/office/officeart/2008/layout/LinedList"/>
    <dgm:cxn modelId="{39AB1553-55F2-44A7-904C-2353E7318271}" type="presParOf" srcId="{87D76568-2C77-415E-91EF-E26E2BFDDDC7}" destId="{C970BB2B-65A3-4547-BD30-1B3FBE6A7041}" srcOrd="1" destOrd="0" presId="urn:microsoft.com/office/officeart/2008/layout/LinedList"/>
    <dgm:cxn modelId="{354691EA-C28E-4872-BA55-D208AE06A2BE}" type="presParOf" srcId="{87D76568-2C77-415E-91EF-E26E2BFDDDC7}" destId="{04236E34-D60D-4A9C-89BC-0D9D0602EB73}" srcOrd="2" destOrd="0" presId="urn:microsoft.com/office/officeart/2008/layout/LinedList"/>
    <dgm:cxn modelId="{F7FFA3A1-DDC4-4F27-8FA4-74DFAAAA7EDD}" type="presParOf" srcId="{B35D70EA-B1EE-48FF-BBF7-627B3C216E25}" destId="{75C2AF06-0845-4AAB-AB49-7A16C31C0283}" srcOrd="2" destOrd="0" presId="urn:microsoft.com/office/officeart/2008/layout/LinedList"/>
    <dgm:cxn modelId="{E5EBC786-C3BF-4727-A45D-35710E01162F}" type="presParOf" srcId="{B35D70EA-B1EE-48FF-BBF7-627B3C216E25}" destId="{999329CF-76A0-479A-97F5-F30B7ACECA6D}" srcOrd="3" destOrd="0" presId="urn:microsoft.com/office/officeart/2008/layout/LinedList"/>
    <dgm:cxn modelId="{19B47DF7-710F-497A-9871-464838BB4EF0}" type="presParOf" srcId="{34F66305-CF6F-4D80-852C-6EE8C6A0E913}" destId="{82A8D956-4687-42FA-9BE2-B7A2DF6F1929}" srcOrd="8" destOrd="0" presId="urn:microsoft.com/office/officeart/2008/layout/LinedList"/>
    <dgm:cxn modelId="{23802AB6-57A9-4E27-91D4-4AA1532BDC9C}" type="presParOf" srcId="{34F66305-CF6F-4D80-852C-6EE8C6A0E913}" destId="{168762C8-E8F7-4B2C-B4F6-54AE816F63BB}" srcOrd="9" destOrd="0" presId="urn:microsoft.com/office/officeart/2008/layout/LinedList"/>
    <dgm:cxn modelId="{4530142B-A678-4EBE-891F-1BD448E10569}" type="presParOf" srcId="{168762C8-E8F7-4B2C-B4F6-54AE816F63BB}" destId="{FE8577D9-E7CF-424E-BAD3-BD17A2D09B74}" srcOrd="0" destOrd="0" presId="urn:microsoft.com/office/officeart/2008/layout/LinedList"/>
    <dgm:cxn modelId="{C5877EFC-D678-493E-9D0B-F45BC0F1D09B}" type="presParOf" srcId="{168762C8-E8F7-4B2C-B4F6-54AE816F63BB}" destId="{4FF939D0-CAB0-4CEF-9819-CD8B30A0627D}" srcOrd="1" destOrd="0" presId="urn:microsoft.com/office/officeart/2008/layout/LinedList"/>
    <dgm:cxn modelId="{69419172-06DC-49E8-A5E9-9D8A5E6AE420}" type="presParOf" srcId="{4FF939D0-CAB0-4CEF-9819-CD8B30A0627D}" destId="{7070FFC8-8174-4B41-B702-3246699A8373}" srcOrd="0" destOrd="0" presId="urn:microsoft.com/office/officeart/2008/layout/LinedList"/>
    <dgm:cxn modelId="{8ADBF66A-54C2-4191-8FFD-1E7763BE83C4}" type="presParOf" srcId="{4FF939D0-CAB0-4CEF-9819-CD8B30A0627D}" destId="{A4245963-4625-4FB0-93EA-C2F231315CEB}" srcOrd="1" destOrd="0" presId="urn:microsoft.com/office/officeart/2008/layout/LinedList"/>
    <dgm:cxn modelId="{565C6D0C-E6B3-4122-A8A6-72544B9C7D07}" type="presParOf" srcId="{A4245963-4625-4FB0-93EA-C2F231315CEB}" destId="{D539DFE8-EFD1-4BE6-8EF9-A0D9310DC516}" srcOrd="0" destOrd="0" presId="urn:microsoft.com/office/officeart/2008/layout/LinedList"/>
    <dgm:cxn modelId="{F28914CA-1837-4BD2-A7D7-FF9C8A340946}" type="presParOf" srcId="{A4245963-4625-4FB0-93EA-C2F231315CEB}" destId="{3D7F049C-9FB3-4C5F-9CA0-332E8C0E414D}" srcOrd="1" destOrd="0" presId="urn:microsoft.com/office/officeart/2008/layout/LinedList"/>
    <dgm:cxn modelId="{50A55E9D-5B49-436A-9F62-476F4566AA27}" type="presParOf" srcId="{A4245963-4625-4FB0-93EA-C2F231315CEB}" destId="{D2D261BD-7A35-4443-A2DB-AA2D494A1197}" srcOrd="2" destOrd="0" presId="urn:microsoft.com/office/officeart/2008/layout/LinedList"/>
    <dgm:cxn modelId="{41F85ADB-77B8-47E2-B11A-E4195BC7A33B}" type="presParOf" srcId="{4FF939D0-CAB0-4CEF-9819-CD8B30A0627D}" destId="{A3616604-3AAA-402C-9690-65AEEC812986}" srcOrd="2" destOrd="0" presId="urn:microsoft.com/office/officeart/2008/layout/LinedList"/>
    <dgm:cxn modelId="{13865C41-A31D-4D6A-B7F4-DA70EF70ABB4}" type="presParOf" srcId="{4FF939D0-CAB0-4CEF-9819-CD8B30A0627D}" destId="{DBC47D8A-3EC4-4D98-930A-D545E76D5F56}"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086525-9B31-4388-BFA4-610EFAE7E9DA}"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CFB50B0B-4DAD-4017-945F-3FA0D20DFF4A}">
      <dgm:prSet phldrT="[Text]"/>
      <dgm:spPr/>
      <dgm:t>
        <a:bodyPr/>
        <a:lstStyle/>
        <a:p>
          <a:r>
            <a:rPr lang="en-US" dirty="0">
              <a:solidFill>
                <a:schemeClr val="bg2"/>
              </a:solidFill>
            </a:rPr>
            <a:t>Persisted Version Store (PVS)</a:t>
          </a:r>
        </a:p>
      </dgm:t>
    </dgm:pt>
    <dgm:pt modelId="{1DCDE1B4-77DF-4B05-8E8D-389E99F12DA7}" type="parTrans" cxnId="{F52E6A48-7D2F-4DCB-8C67-5A92C6F4DEFC}">
      <dgm:prSet/>
      <dgm:spPr/>
      <dgm:t>
        <a:bodyPr/>
        <a:lstStyle/>
        <a:p>
          <a:endParaRPr lang="en-US"/>
        </a:p>
      </dgm:t>
    </dgm:pt>
    <dgm:pt modelId="{9EE16E69-ED4D-4F27-A386-2CF171AF2C54}" type="sibTrans" cxnId="{F52E6A48-7D2F-4DCB-8C67-5A92C6F4DEFC}">
      <dgm:prSet/>
      <dgm:spPr/>
      <dgm:t>
        <a:bodyPr/>
        <a:lstStyle/>
        <a:p>
          <a:endParaRPr lang="en-US"/>
        </a:p>
      </dgm:t>
    </dgm:pt>
    <dgm:pt modelId="{24D008C2-4EEF-4EDD-B00B-B526E97E3594}">
      <dgm:prSet phldrT="[Text]"/>
      <dgm:spPr/>
      <dgm:t>
        <a:bodyPr/>
        <a:lstStyle/>
        <a:p>
          <a:r>
            <a:rPr lang="en-US" dirty="0" err="1">
              <a:solidFill>
                <a:schemeClr val="bg2"/>
              </a:solidFill>
            </a:rPr>
            <a:t>sLog</a:t>
          </a:r>
          <a:endParaRPr lang="en-US" dirty="0">
            <a:solidFill>
              <a:schemeClr val="bg2"/>
            </a:solidFill>
          </a:endParaRPr>
        </a:p>
      </dgm:t>
    </dgm:pt>
    <dgm:pt modelId="{9E6FE14E-0F53-4219-AC35-CC076A952262}" type="parTrans" cxnId="{CEB1FE8C-4764-4D6A-B033-715D69D6F140}">
      <dgm:prSet/>
      <dgm:spPr/>
      <dgm:t>
        <a:bodyPr/>
        <a:lstStyle/>
        <a:p>
          <a:endParaRPr lang="en-US"/>
        </a:p>
      </dgm:t>
    </dgm:pt>
    <dgm:pt modelId="{86D61D8B-F6D4-4EEB-937C-C4E574AF566B}" type="sibTrans" cxnId="{CEB1FE8C-4764-4D6A-B033-715D69D6F140}">
      <dgm:prSet/>
      <dgm:spPr/>
      <dgm:t>
        <a:bodyPr/>
        <a:lstStyle/>
        <a:p>
          <a:endParaRPr lang="en-US"/>
        </a:p>
      </dgm:t>
    </dgm:pt>
    <dgm:pt modelId="{12ECB983-AB50-4769-BA73-2672423FF9F6}">
      <dgm:prSet phldrT="[Text]"/>
      <dgm:spPr/>
      <dgm:t>
        <a:bodyPr/>
        <a:lstStyle/>
        <a:p>
          <a:r>
            <a:rPr lang="en-US" dirty="0">
              <a:solidFill>
                <a:schemeClr val="bg2"/>
              </a:solidFill>
            </a:rPr>
            <a:t>Cleaner</a:t>
          </a:r>
        </a:p>
      </dgm:t>
    </dgm:pt>
    <dgm:pt modelId="{A64EF676-394E-494B-B6CF-CA508D414C3B}" type="parTrans" cxnId="{6B867F5C-A77F-475C-A594-292B7132294E}">
      <dgm:prSet/>
      <dgm:spPr/>
      <dgm:t>
        <a:bodyPr/>
        <a:lstStyle/>
        <a:p>
          <a:endParaRPr lang="en-US"/>
        </a:p>
      </dgm:t>
    </dgm:pt>
    <dgm:pt modelId="{B538D2EE-BB31-4282-B52E-81D70E8291B3}" type="sibTrans" cxnId="{6B867F5C-A77F-475C-A594-292B7132294E}">
      <dgm:prSet/>
      <dgm:spPr/>
      <dgm:t>
        <a:bodyPr/>
        <a:lstStyle/>
        <a:p>
          <a:endParaRPr lang="en-US"/>
        </a:p>
      </dgm:t>
    </dgm:pt>
    <dgm:pt modelId="{1A600963-27FC-40B7-A0B8-68FE6060BA53}">
      <dgm:prSet phldrT="[Text]"/>
      <dgm:spPr/>
      <dgm:t>
        <a:bodyPr/>
        <a:lstStyle/>
        <a:p>
          <a:r>
            <a:rPr lang="en-US" dirty="0">
              <a:solidFill>
                <a:schemeClr val="bg2"/>
              </a:solidFill>
            </a:rPr>
            <a:t>Logical Revert</a:t>
          </a:r>
        </a:p>
      </dgm:t>
    </dgm:pt>
    <dgm:pt modelId="{E8F7B559-5AC6-405B-A03A-A7910DE3F0AC}" type="parTrans" cxnId="{32BDC04F-6934-4A72-9DDC-FEF1B2EF4382}">
      <dgm:prSet/>
      <dgm:spPr/>
      <dgm:t>
        <a:bodyPr/>
        <a:lstStyle/>
        <a:p>
          <a:endParaRPr lang="en-US"/>
        </a:p>
      </dgm:t>
    </dgm:pt>
    <dgm:pt modelId="{8C22A6B2-5111-4A83-AFF0-F5EE9EB418FA}" type="sibTrans" cxnId="{32BDC04F-6934-4A72-9DDC-FEF1B2EF4382}">
      <dgm:prSet/>
      <dgm:spPr/>
      <dgm:t>
        <a:bodyPr/>
        <a:lstStyle/>
        <a:p>
          <a:endParaRPr lang="en-US"/>
        </a:p>
      </dgm:t>
    </dgm:pt>
    <dgm:pt modelId="{A8A9F0CF-F522-4558-BB49-02B3C8D81E6F}">
      <dgm:prSet phldrT="[Text]"/>
      <dgm:spPr>
        <a:solidFill>
          <a:schemeClr val="bg1">
            <a:lumMod val="40000"/>
            <a:lumOff val="60000"/>
            <a:alpha val="90000"/>
          </a:schemeClr>
        </a:solidFill>
      </dgm:spPr>
      <dgm:t>
        <a:bodyPr/>
        <a:lstStyle/>
        <a:p>
          <a:r>
            <a:rPr lang="en-US" dirty="0"/>
            <a:t>A new mechanism for persisting row versions in the database itself rather than </a:t>
          </a:r>
          <a:r>
            <a:rPr lang="en-US" dirty="0" err="1"/>
            <a:t>TempDB</a:t>
          </a:r>
          <a:endParaRPr lang="en-US" dirty="0"/>
        </a:p>
      </dgm:t>
    </dgm:pt>
    <dgm:pt modelId="{8CB08F41-9B21-47CA-977E-7E5F4E96FC99}" type="parTrans" cxnId="{7D62D1BF-DA05-450E-A359-2FF4D5C1E129}">
      <dgm:prSet/>
      <dgm:spPr/>
      <dgm:t>
        <a:bodyPr/>
        <a:lstStyle/>
        <a:p>
          <a:endParaRPr lang="en-US"/>
        </a:p>
      </dgm:t>
    </dgm:pt>
    <dgm:pt modelId="{9E6E96C4-2B80-4659-A75A-F39CEDE72D94}" type="sibTrans" cxnId="{7D62D1BF-DA05-450E-A359-2FF4D5C1E129}">
      <dgm:prSet/>
      <dgm:spPr/>
      <dgm:t>
        <a:bodyPr/>
        <a:lstStyle/>
        <a:p>
          <a:endParaRPr lang="en-US"/>
        </a:p>
      </dgm:t>
    </dgm:pt>
    <dgm:pt modelId="{EB20CD60-4FB6-45EB-AEF1-73861DDCC8FB}">
      <dgm:prSet phldrT="[Text]"/>
      <dgm:spPr>
        <a:solidFill>
          <a:schemeClr val="bg1">
            <a:lumMod val="40000"/>
            <a:lumOff val="60000"/>
            <a:alpha val="90000"/>
          </a:schemeClr>
        </a:solidFill>
      </dgm:spPr>
      <dgm:t>
        <a:bodyPr/>
        <a:lstStyle/>
        <a:p>
          <a:r>
            <a:rPr lang="en-US" dirty="0"/>
            <a:t>Asynchronous process responsible for performing row-level version-based Undo</a:t>
          </a:r>
        </a:p>
      </dgm:t>
    </dgm:pt>
    <dgm:pt modelId="{F03A15DC-CB27-4043-9E5E-B464C88E77EB}" type="parTrans" cxnId="{E3BEFAAB-DD60-41D3-8F04-8154AB2110E3}">
      <dgm:prSet/>
      <dgm:spPr/>
      <dgm:t>
        <a:bodyPr/>
        <a:lstStyle/>
        <a:p>
          <a:endParaRPr lang="en-US"/>
        </a:p>
      </dgm:t>
    </dgm:pt>
    <dgm:pt modelId="{7E874EE4-50E7-4270-9B07-E8867A1ABE45}" type="sibTrans" cxnId="{E3BEFAAB-DD60-41D3-8F04-8154AB2110E3}">
      <dgm:prSet/>
      <dgm:spPr/>
      <dgm:t>
        <a:bodyPr/>
        <a:lstStyle/>
        <a:p>
          <a:endParaRPr lang="en-US"/>
        </a:p>
      </dgm:t>
    </dgm:pt>
    <dgm:pt modelId="{66C805E8-9AD1-4346-93B5-6B8ABEAE1E11}">
      <dgm:prSet phldrT="[Text]"/>
      <dgm:spPr>
        <a:solidFill>
          <a:schemeClr val="bg1">
            <a:lumMod val="40000"/>
            <a:lumOff val="60000"/>
            <a:alpha val="90000"/>
          </a:schemeClr>
        </a:solidFill>
      </dgm:spPr>
      <dgm:t>
        <a:bodyPr/>
        <a:lstStyle/>
        <a:p>
          <a:r>
            <a:rPr lang="en-US" dirty="0"/>
            <a:t>Secondary in-memory log stream that stores log records for non-versioned operations </a:t>
          </a:r>
        </a:p>
      </dgm:t>
    </dgm:pt>
    <dgm:pt modelId="{DC942C69-9680-4D7A-9BA7-E18E61195D4A}" type="parTrans" cxnId="{CA5338BF-FCC9-4AC6-AA5E-A4C185F63F1E}">
      <dgm:prSet/>
      <dgm:spPr/>
      <dgm:t>
        <a:bodyPr/>
        <a:lstStyle/>
        <a:p>
          <a:endParaRPr lang="en-US"/>
        </a:p>
      </dgm:t>
    </dgm:pt>
    <dgm:pt modelId="{F8F5A1D6-1174-48A7-9AAE-ED14D8268F44}" type="sibTrans" cxnId="{CA5338BF-FCC9-4AC6-AA5E-A4C185F63F1E}">
      <dgm:prSet/>
      <dgm:spPr/>
      <dgm:t>
        <a:bodyPr/>
        <a:lstStyle/>
        <a:p>
          <a:endParaRPr lang="en-US"/>
        </a:p>
      </dgm:t>
    </dgm:pt>
    <dgm:pt modelId="{DFEA3852-AAA5-436B-9E76-8D3A942095B0}">
      <dgm:prSet phldrT="[Text]"/>
      <dgm:spPr>
        <a:solidFill>
          <a:schemeClr val="bg1">
            <a:lumMod val="40000"/>
            <a:lumOff val="60000"/>
            <a:alpha val="90000"/>
          </a:schemeClr>
        </a:solidFill>
      </dgm:spPr>
      <dgm:t>
        <a:bodyPr/>
        <a:lstStyle/>
        <a:p>
          <a:r>
            <a:rPr lang="en-US" dirty="0"/>
            <a:t>Asynchronous process that periodically cleans row versions that are not needed</a:t>
          </a:r>
        </a:p>
      </dgm:t>
    </dgm:pt>
    <dgm:pt modelId="{1ED77E3D-D427-4C3F-BB79-4A56E047F12C}" type="parTrans" cxnId="{47FB10AA-72A9-4575-958F-B4C2DBC4FE73}">
      <dgm:prSet/>
      <dgm:spPr/>
      <dgm:t>
        <a:bodyPr/>
        <a:lstStyle/>
        <a:p>
          <a:endParaRPr lang="en-US"/>
        </a:p>
      </dgm:t>
    </dgm:pt>
    <dgm:pt modelId="{53075466-50E0-45FA-AEA9-CB3C7EAF8147}" type="sibTrans" cxnId="{47FB10AA-72A9-4575-958F-B4C2DBC4FE73}">
      <dgm:prSet/>
      <dgm:spPr/>
      <dgm:t>
        <a:bodyPr/>
        <a:lstStyle/>
        <a:p>
          <a:endParaRPr lang="en-US"/>
        </a:p>
      </dgm:t>
    </dgm:pt>
    <dgm:pt modelId="{FC64DC9A-ACCA-4D99-8240-E0DAB1DFE76C}" type="pres">
      <dgm:prSet presAssocID="{85086525-9B31-4388-BFA4-610EFAE7E9DA}" presName="linear" presStyleCnt="0">
        <dgm:presLayoutVars>
          <dgm:dir/>
          <dgm:animLvl val="lvl"/>
          <dgm:resizeHandles val="exact"/>
        </dgm:presLayoutVars>
      </dgm:prSet>
      <dgm:spPr/>
    </dgm:pt>
    <dgm:pt modelId="{80F5C587-73C7-4C0D-9A3E-4B809F198F74}" type="pres">
      <dgm:prSet presAssocID="{CFB50B0B-4DAD-4017-945F-3FA0D20DFF4A}" presName="parentLin" presStyleCnt="0"/>
      <dgm:spPr/>
    </dgm:pt>
    <dgm:pt modelId="{27F5C71A-6592-4968-83F4-0F0576ADDC7F}" type="pres">
      <dgm:prSet presAssocID="{CFB50B0B-4DAD-4017-945F-3FA0D20DFF4A}" presName="parentLeftMargin" presStyleLbl="node1" presStyleIdx="0" presStyleCnt="4"/>
      <dgm:spPr/>
    </dgm:pt>
    <dgm:pt modelId="{400151C5-91B0-47D8-8C9B-86FB177F0B73}" type="pres">
      <dgm:prSet presAssocID="{CFB50B0B-4DAD-4017-945F-3FA0D20DFF4A}" presName="parentText" presStyleLbl="node1" presStyleIdx="0" presStyleCnt="4">
        <dgm:presLayoutVars>
          <dgm:chMax val="0"/>
          <dgm:bulletEnabled val="1"/>
        </dgm:presLayoutVars>
      </dgm:prSet>
      <dgm:spPr/>
    </dgm:pt>
    <dgm:pt modelId="{5DDBFAF8-2A9B-4B6A-9593-145C4FFA99C7}" type="pres">
      <dgm:prSet presAssocID="{CFB50B0B-4DAD-4017-945F-3FA0D20DFF4A}" presName="negativeSpace" presStyleCnt="0"/>
      <dgm:spPr/>
    </dgm:pt>
    <dgm:pt modelId="{850805DD-5FAE-4D98-996B-5EE106E810B5}" type="pres">
      <dgm:prSet presAssocID="{CFB50B0B-4DAD-4017-945F-3FA0D20DFF4A}" presName="childText" presStyleLbl="conFgAcc1" presStyleIdx="0" presStyleCnt="4">
        <dgm:presLayoutVars>
          <dgm:bulletEnabled val="1"/>
        </dgm:presLayoutVars>
      </dgm:prSet>
      <dgm:spPr/>
    </dgm:pt>
    <dgm:pt modelId="{E9524E1D-0C0B-4E4D-BE52-46192C3ABBBF}" type="pres">
      <dgm:prSet presAssocID="{9EE16E69-ED4D-4F27-A386-2CF171AF2C54}" presName="spaceBetweenRectangles" presStyleCnt="0"/>
      <dgm:spPr/>
    </dgm:pt>
    <dgm:pt modelId="{6D2DB9B6-D06A-4F9B-A1E9-918587374B38}" type="pres">
      <dgm:prSet presAssocID="{1A600963-27FC-40B7-A0B8-68FE6060BA53}" presName="parentLin" presStyleCnt="0"/>
      <dgm:spPr/>
    </dgm:pt>
    <dgm:pt modelId="{65FFDA8B-6C36-43BB-B1DE-3CBC55E64E65}" type="pres">
      <dgm:prSet presAssocID="{1A600963-27FC-40B7-A0B8-68FE6060BA53}" presName="parentLeftMargin" presStyleLbl="node1" presStyleIdx="0" presStyleCnt="4"/>
      <dgm:spPr/>
    </dgm:pt>
    <dgm:pt modelId="{5DF3443F-13C5-43E2-B02D-BDFFD428BC9C}" type="pres">
      <dgm:prSet presAssocID="{1A600963-27FC-40B7-A0B8-68FE6060BA53}" presName="parentText" presStyleLbl="node1" presStyleIdx="1" presStyleCnt="4">
        <dgm:presLayoutVars>
          <dgm:chMax val="0"/>
          <dgm:bulletEnabled val="1"/>
        </dgm:presLayoutVars>
      </dgm:prSet>
      <dgm:spPr/>
    </dgm:pt>
    <dgm:pt modelId="{D4C4B9AD-B966-4BC9-BDB4-9B9C6C514A4C}" type="pres">
      <dgm:prSet presAssocID="{1A600963-27FC-40B7-A0B8-68FE6060BA53}" presName="negativeSpace" presStyleCnt="0"/>
      <dgm:spPr/>
    </dgm:pt>
    <dgm:pt modelId="{46E45B38-D75D-4A3A-80E9-26EFF28EDA7D}" type="pres">
      <dgm:prSet presAssocID="{1A600963-27FC-40B7-A0B8-68FE6060BA53}" presName="childText" presStyleLbl="conFgAcc1" presStyleIdx="1" presStyleCnt="4">
        <dgm:presLayoutVars>
          <dgm:bulletEnabled val="1"/>
        </dgm:presLayoutVars>
      </dgm:prSet>
      <dgm:spPr/>
    </dgm:pt>
    <dgm:pt modelId="{4AD6E166-812C-456A-BD40-7F58E60A5A2B}" type="pres">
      <dgm:prSet presAssocID="{8C22A6B2-5111-4A83-AFF0-F5EE9EB418FA}" presName="spaceBetweenRectangles" presStyleCnt="0"/>
      <dgm:spPr/>
    </dgm:pt>
    <dgm:pt modelId="{788ABC95-4297-44FB-A55D-855EA9EC3DD7}" type="pres">
      <dgm:prSet presAssocID="{24D008C2-4EEF-4EDD-B00B-B526E97E3594}" presName="parentLin" presStyleCnt="0"/>
      <dgm:spPr/>
    </dgm:pt>
    <dgm:pt modelId="{5531D306-C0AB-43D6-B122-0EF863521F3A}" type="pres">
      <dgm:prSet presAssocID="{24D008C2-4EEF-4EDD-B00B-B526E97E3594}" presName="parentLeftMargin" presStyleLbl="node1" presStyleIdx="1" presStyleCnt="4"/>
      <dgm:spPr/>
    </dgm:pt>
    <dgm:pt modelId="{23CC0CC4-D502-4A5C-A30B-91F6F782E5F4}" type="pres">
      <dgm:prSet presAssocID="{24D008C2-4EEF-4EDD-B00B-B526E97E3594}" presName="parentText" presStyleLbl="node1" presStyleIdx="2" presStyleCnt="4">
        <dgm:presLayoutVars>
          <dgm:chMax val="0"/>
          <dgm:bulletEnabled val="1"/>
        </dgm:presLayoutVars>
      </dgm:prSet>
      <dgm:spPr/>
    </dgm:pt>
    <dgm:pt modelId="{F8881CF9-EB7F-428B-84E8-7DBCABCDF2D2}" type="pres">
      <dgm:prSet presAssocID="{24D008C2-4EEF-4EDD-B00B-B526E97E3594}" presName="negativeSpace" presStyleCnt="0"/>
      <dgm:spPr/>
    </dgm:pt>
    <dgm:pt modelId="{B945A931-6B68-4B36-9B46-9CF36052EF88}" type="pres">
      <dgm:prSet presAssocID="{24D008C2-4EEF-4EDD-B00B-B526E97E3594}" presName="childText" presStyleLbl="conFgAcc1" presStyleIdx="2" presStyleCnt="4">
        <dgm:presLayoutVars>
          <dgm:bulletEnabled val="1"/>
        </dgm:presLayoutVars>
      </dgm:prSet>
      <dgm:spPr/>
    </dgm:pt>
    <dgm:pt modelId="{A6EEFC14-4AB2-4D00-B1BB-12E8D2DF329C}" type="pres">
      <dgm:prSet presAssocID="{86D61D8B-F6D4-4EEB-937C-C4E574AF566B}" presName="spaceBetweenRectangles" presStyleCnt="0"/>
      <dgm:spPr/>
    </dgm:pt>
    <dgm:pt modelId="{5DBAC2C7-2670-4C67-B741-50003A84B3DB}" type="pres">
      <dgm:prSet presAssocID="{12ECB983-AB50-4769-BA73-2672423FF9F6}" presName="parentLin" presStyleCnt="0"/>
      <dgm:spPr/>
    </dgm:pt>
    <dgm:pt modelId="{41311DDB-318D-4492-99E1-DBB7D1FE95AF}" type="pres">
      <dgm:prSet presAssocID="{12ECB983-AB50-4769-BA73-2672423FF9F6}" presName="parentLeftMargin" presStyleLbl="node1" presStyleIdx="2" presStyleCnt="4"/>
      <dgm:spPr/>
    </dgm:pt>
    <dgm:pt modelId="{0E6DC984-B031-4876-BBC9-2E382AEB2386}" type="pres">
      <dgm:prSet presAssocID="{12ECB983-AB50-4769-BA73-2672423FF9F6}" presName="parentText" presStyleLbl="node1" presStyleIdx="3" presStyleCnt="4">
        <dgm:presLayoutVars>
          <dgm:chMax val="0"/>
          <dgm:bulletEnabled val="1"/>
        </dgm:presLayoutVars>
      </dgm:prSet>
      <dgm:spPr/>
    </dgm:pt>
    <dgm:pt modelId="{651EA20E-0000-466A-B87E-6940AEF23600}" type="pres">
      <dgm:prSet presAssocID="{12ECB983-AB50-4769-BA73-2672423FF9F6}" presName="negativeSpace" presStyleCnt="0"/>
      <dgm:spPr/>
    </dgm:pt>
    <dgm:pt modelId="{6A3AF696-C2C2-4206-949B-A956D2156E03}" type="pres">
      <dgm:prSet presAssocID="{12ECB983-AB50-4769-BA73-2672423FF9F6}" presName="childText" presStyleLbl="conFgAcc1" presStyleIdx="3" presStyleCnt="4">
        <dgm:presLayoutVars>
          <dgm:bulletEnabled val="1"/>
        </dgm:presLayoutVars>
      </dgm:prSet>
      <dgm:spPr/>
    </dgm:pt>
  </dgm:ptLst>
  <dgm:cxnLst>
    <dgm:cxn modelId="{9F0EF710-5A66-4522-9AFF-741C495BA0F2}" type="presOf" srcId="{1A600963-27FC-40B7-A0B8-68FE6060BA53}" destId="{65FFDA8B-6C36-43BB-B1DE-3CBC55E64E65}" srcOrd="0" destOrd="0" presId="urn:microsoft.com/office/officeart/2005/8/layout/list1"/>
    <dgm:cxn modelId="{EABA2616-C000-4603-9EAF-7806E516B830}" type="presOf" srcId="{12ECB983-AB50-4769-BA73-2672423FF9F6}" destId="{41311DDB-318D-4492-99E1-DBB7D1FE95AF}" srcOrd="0" destOrd="0" presId="urn:microsoft.com/office/officeart/2005/8/layout/list1"/>
    <dgm:cxn modelId="{27262A3B-B098-48A4-8D54-BB0A1D5CC4C4}" type="presOf" srcId="{66C805E8-9AD1-4346-93B5-6B8ABEAE1E11}" destId="{B945A931-6B68-4B36-9B46-9CF36052EF88}" srcOrd="0" destOrd="0" presId="urn:microsoft.com/office/officeart/2005/8/layout/list1"/>
    <dgm:cxn modelId="{6B867F5C-A77F-475C-A594-292B7132294E}" srcId="{85086525-9B31-4388-BFA4-610EFAE7E9DA}" destId="{12ECB983-AB50-4769-BA73-2672423FF9F6}" srcOrd="3" destOrd="0" parTransId="{A64EF676-394E-494B-B6CF-CA508D414C3B}" sibTransId="{B538D2EE-BB31-4282-B52E-81D70E8291B3}"/>
    <dgm:cxn modelId="{6B427445-F561-486C-B6B6-F47297A9DC21}" type="presOf" srcId="{EB20CD60-4FB6-45EB-AEF1-73861DDCC8FB}" destId="{46E45B38-D75D-4A3A-80E9-26EFF28EDA7D}" srcOrd="0" destOrd="0" presId="urn:microsoft.com/office/officeart/2005/8/layout/list1"/>
    <dgm:cxn modelId="{C7784966-9E53-426E-AB6A-82092FAF43EF}" type="presOf" srcId="{24D008C2-4EEF-4EDD-B00B-B526E97E3594}" destId="{5531D306-C0AB-43D6-B122-0EF863521F3A}" srcOrd="0" destOrd="0" presId="urn:microsoft.com/office/officeart/2005/8/layout/list1"/>
    <dgm:cxn modelId="{F52E6A48-7D2F-4DCB-8C67-5A92C6F4DEFC}" srcId="{85086525-9B31-4388-BFA4-610EFAE7E9DA}" destId="{CFB50B0B-4DAD-4017-945F-3FA0D20DFF4A}" srcOrd="0" destOrd="0" parTransId="{1DCDE1B4-77DF-4B05-8E8D-389E99F12DA7}" sibTransId="{9EE16E69-ED4D-4F27-A386-2CF171AF2C54}"/>
    <dgm:cxn modelId="{32BDC04F-6934-4A72-9DDC-FEF1B2EF4382}" srcId="{85086525-9B31-4388-BFA4-610EFAE7E9DA}" destId="{1A600963-27FC-40B7-A0B8-68FE6060BA53}" srcOrd="1" destOrd="0" parTransId="{E8F7B559-5AC6-405B-A03A-A7910DE3F0AC}" sibTransId="{8C22A6B2-5111-4A83-AFF0-F5EE9EB418FA}"/>
    <dgm:cxn modelId="{0254B353-28CB-48F1-9985-787C9CA5184C}" type="presOf" srcId="{85086525-9B31-4388-BFA4-610EFAE7E9DA}" destId="{FC64DC9A-ACCA-4D99-8240-E0DAB1DFE76C}" srcOrd="0" destOrd="0" presId="urn:microsoft.com/office/officeart/2005/8/layout/list1"/>
    <dgm:cxn modelId="{BBF60D7F-EEA4-4D01-97E1-CD4C29BBB94D}" type="presOf" srcId="{1A600963-27FC-40B7-A0B8-68FE6060BA53}" destId="{5DF3443F-13C5-43E2-B02D-BDFFD428BC9C}" srcOrd="1" destOrd="0" presId="urn:microsoft.com/office/officeart/2005/8/layout/list1"/>
    <dgm:cxn modelId="{CEB1FE8C-4764-4D6A-B033-715D69D6F140}" srcId="{85086525-9B31-4388-BFA4-610EFAE7E9DA}" destId="{24D008C2-4EEF-4EDD-B00B-B526E97E3594}" srcOrd="2" destOrd="0" parTransId="{9E6FE14E-0F53-4219-AC35-CC076A952262}" sibTransId="{86D61D8B-F6D4-4EEB-937C-C4E574AF566B}"/>
    <dgm:cxn modelId="{DF6BC08F-6BF4-441F-90E5-A54BB0EF88B9}" type="presOf" srcId="{CFB50B0B-4DAD-4017-945F-3FA0D20DFF4A}" destId="{400151C5-91B0-47D8-8C9B-86FB177F0B73}" srcOrd="1" destOrd="0" presId="urn:microsoft.com/office/officeart/2005/8/layout/list1"/>
    <dgm:cxn modelId="{E49B9E94-80B6-48A8-A786-FCFA9C89678C}" type="presOf" srcId="{DFEA3852-AAA5-436B-9E76-8D3A942095B0}" destId="{6A3AF696-C2C2-4206-949B-A956D2156E03}" srcOrd="0" destOrd="0" presId="urn:microsoft.com/office/officeart/2005/8/layout/list1"/>
    <dgm:cxn modelId="{47FB10AA-72A9-4575-958F-B4C2DBC4FE73}" srcId="{12ECB983-AB50-4769-BA73-2672423FF9F6}" destId="{DFEA3852-AAA5-436B-9E76-8D3A942095B0}" srcOrd="0" destOrd="0" parTransId="{1ED77E3D-D427-4C3F-BB79-4A56E047F12C}" sibTransId="{53075466-50E0-45FA-AEA9-CB3C7EAF8147}"/>
    <dgm:cxn modelId="{E3BEFAAB-DD60-41D3-8F04-8154AB2110E3}" srcId="{1A600963-27FC-40B7-A0B8-68FE6060BA53}" destId="{EB20CD60-4FB6-45EB-AEF1-73861DDCC8FB}" srcOrd="0" destOrd="0" parTransId="{F03A15DC-CB27-4043-9E5E-B464C88E77EB}" sibTransId="{7E874EE4-50E7-4270-9B07-E8867A1ABE45}"/>
    <dgm:cxn modelId="{C5B83EBE-5588-4EB5-87BE-20AE569E3629}" type="presOf" srcId="{24D008C2-4EEF-4EDD-B00B-B526E97E3594}" destId="{23CC0CC4-D502-4A5C-A30B-91F6F782E5F4}" srcOrd="1" destOrd="0" presId="urn:microsoft.com/office/officeart/2005/8/layout/list1"/>
    <dgm:cxn modelId="{CA5338BF-FCC9-4AC6-AA5E-A4C185F63F1E}" srcId="{24D008C2-4EEF-4EDD-B00B-B526E97E3594}" destId="{66C805E8-9AD1-4346-93B5-6B8ABEAE1E11}" srcOrd="0" destOrd="0" parTransId="{DC942C69-9680-4D7A-9BA7-E18E61195D4A}" sibTransId="{F8F5A1D6-1174-48A7-9AAE-ED14D8268F44}"/>
    <dgm:cxn modelId="{7D62D1BF-DA05-450E-A359-2FF4D5C1E129}" srcId="{CFB50B0B-4DAD-4017-945F-3FA0D20DFF4A}" destId="{A8A9F0CF-F522-4558-BB49-02B3C8D81E6F}" srcOrd="0" destOrd="0" parTransId="{8CB08F41-9B21-47CA-977E-7E5F4E96FC99}" sibTransId="{9E6E96C4-2B80-4659-A75A-F39CEDE72D94}"/>
    <dgm:cxn modelId="{45A582F3-3613-463F-9779-5718B4B5EDCB}" type="presOf" srcId="{A8A9F0CF-F522-4558-BB49-02B3C8D81E6F}" destId="{850805DD-5FAE-4D98-996B-5EE106E810B5}" srcOrd="0" destOrd="0" presId="urn:microsoft.com/office/officeart/2005/8/layout/list1"/>
    <dgm:cxn modelId="{28A709FD-EDF0-4024-ADCF-B6209AA3650D}" type="presOf" srcId="{12ECB983-AB50-4769-BA73-2672423FF9F6}" destId="{0E6DC984-B031-4876-BBC9-2E382AEB2386}" srcOrd="1" destOrd="0" presId="urn:microsoft.com/office/officeart/2005/8/layout/list1"/>
    <dgm:cxn modelId="{6AC4B4FD-5A5C-43B1-B67E-8DAA40D23097}" type="presOf" srcId="{CFB50B0B-4DAD-4017-945F-3FA0D20DFF4A}" destId="{27F5C71A-6592-4968-83F4-0F0576ADDC7F}" srcOrd="0" destOrd="0" presId="urn:microsoft.com/office/officeart/2005/8/layout/list1"/>
    <dgm:cxn modelId="{DC4E5B3C-F8A7-4486-BBBB-042993D285B7}" type="presParOf" srcId="{FC64DC9A-ACCA-4D99-8240-E0DAB1DFE76C}" destId="{80F5C587-73C7-4C0D-9A3E-4B809F198F74}" srcOrd="0" destOrd="0" presId="urn:microsoft.com/office/officeart/2005/8/layout/list1"/>
    <dgm:cxn modelId="{F3B32908-15DF-47D4-A597-4CFAC683CA8B}" type="presParOf" srcId="{80F5C587-73C7-4C0D-9A3E-4B809F198F74}" destId="{27F5C71A-6592-4968-83F4-0F0576ADDC7F}" srcOrd="0" destOrd="0" presId="urn:microsoft.com/office/officeart/2005/8/layout/list1"/>
    <dgm:cxn modelId="{0A13C9B9-28C3-4F89-A5EC-339207A2C025}" type="presParOf" srcId="{80F5C587-73C7-4C0D-9A3E-4B809F198F74}" destId="{400151C5-91B0-47D8-8C9B-86FB177F0B73}" srcOrd="1" destOrd="0" presId="urn:microsoft.com/office/officeart/2005/8/layout/list1"/>
    <dgm:cxn modelId="{DE0B1989-66A3-4CDE-92BB-4C31F103E31D}" type="presParOf" srcId="{FC64DC9A-ACCA-4D99-8240-E0DAB1DFE76C}" destId="{5DDBFAF8-2A9B-4B6A-9593-145C4FFA99C7}" srcOrd="1" destOrd="0" presId="urn:microsoft.com/office/officeart/2005/8/layout/list1"/>
    <dgm:cxn modelId="{73D19482-34AF-4C56-8FA9-1FF8265F9FC5}" type="presParOf" srcId="{FC64DC9A-ACCA-4D99-8240-E0DAB1DFE76C}" destId="{850805DD-5FAE-4D98-996B-5EE106E810B5}" srcOrd="2" destOrd="0" presId="urn:microsoft.com/office/officeart/2005/8/layout/list1"/>
    <dgm:cxn modelId="{61034251-ED20-49E1-9044-B635047C6DF6}" type="presParOf" srcId="{FC64DC9A-ACCA-4D99-8240-E0DAB1DFE76C}" destId="{E9524E1D-0C0B-4E4D-BE52-46192C3ABBBF}" srcOrd="3" destOrd="0" presId="urn:microsoft.com/office/officeart/2005/8/layout/list1"/>
    <dgm:cxn modelId="{BF1DF359-52CE-470E-BC2A-022DA04C82AE}" type="presParOf" srcId="{FC64DC9A-ACCA-4D99-8240-E0DAB1DFE76C}" destId="{6D2DB9B6-D06A-4F9B-A1E9-918587374B38}" srcOrd="4" destOrd="0" presId="urn:microsoft.com/office/officeart/2005/8/layout/list1"/>
    <dgm:cxn modelId="{2E3DC9F1-94B8-4FDC-9D47-ED6A1A56E4A7}" type="presParOf" srcId="{6D2DB9B6-D06A-4F9B-A1E9-918587374B38}" destId="{65FFDA8B-6C36-43BB-B1DE-3CBC55E64E65}" srcOrd="0" destOrd="0" presId="urn:microsoft.com/office/officeart/2005/8/layout/list1"/>
    <dgm:cxn modelId="{95F485D1-7F42-41C7-9E38-0550A802C2A9}" type="presParOf" srcId="{6D2DB9B6-D06A-4F9B-A1E9-918587374B38}" destId="{5DF3443F-13C5-43E2-B02D-BDFFD428BC9C}" srcOrd="1" destOrd="0" presId="urn:microsoft.com/office/officeart/2005/8/layout/list1"/>
    <dgm:cxn modelId="{0F150D71-28A8-4DC1-8B7E-654CE094D451}" type="presParOf" srcId="{FC64DC9A-ACCA-4D99-8240-E0DAB1DFE76C}" destId="{D4C4B9AD-B966-4BC9-BDB4-9B9C6C514A4C}" srcOrd="5" destOrd="0" presId="urn:microsoft.com/office/officeart/2005/8/layout/list1"/>
    <dgm:cxn modelId="{D5958B57-7BF9-4756-A260-69FD7F4E4811}" type="presParOf" srcId="{FC64DC9A-ACCA-4D99-8240-E0DAB1DFE76C}" destId="{46E45B38-D75D-4A3A-80E9-26EFF28EDA7D}" srcOrd="6" destOrd="0" presId="urn:microsoft.com/office/officeart/2005/8/layout/list1"/>
    <dgm:cxn modelId="{5A91F911-D098-490B-B6F8-342339B2D16B}" type="presParOf" srcId="{FC64DC9A-ACCA-4D99-8240-E0DAB1DFE76C}" destId="{4AD6E166-812C-456A-BD40-7F58E60A5A2B}" srcOrd="7" destOrd="0" presId="urn:microsoft.com/office/officeart/2005/8/layout/list1"/>
    <dgm:cxn modelId="{CB2608C8-5204-47DE-96A5-6DC14CE5DC87}" type="presParOf" srcId="{FC64DC9A-ACCA-4D99-8240-E0DAB1DFE76C}" destId="{788ABC95-4297-44FB-A55D-855EA9EC3DD7}" srcOrd="8" destOrd="0" presId="urn:microsoft.com/office/officeart/2005/8/layout/list1"/>
    <dgm:cxn modelId="{D68E91DC-099F-49E5-BA2B-B9ADA4924600}" type="presParOf" srcId="{788ABC95-4297-44FB-A55D-855EA9EC3DD7}" destId="{5531D306-C0AB-43D6-B122-0EF863521F3A}" srcOrd="0" destOrd="0" presId="urn:microsoft.com/office/officeart/2005/8/layout/list1"/>
    <dgm:cxn modelId="{4C6D7450-A111-490C-A08B-E0687B0DA22B}" type="presParOf" srcId="{788ABC95-4297-44FB-A55D-855EA9EC3DD7}" destId="{23CC0CC4-D502-4A5C-A30B-91F6F782E5F4}" srcOrd="1" destOrd="0" presId="urn:microsoft.com/office/officeart/2005/8/layout/list1"/>
    <dgm:cxn modelId="{F14BCE53-43B4-4EC1-B768-FE9BCBD0982A}" type="presParOf" srcId="{FC64DC9A-ACCA-4D99-8240-E0DAB1DFE76C}" destId="{F8881CF9-EB7F-428B-84E8-7DBCABCDF2D2}" srcOrd="9" destOrd="0" presId="urn:microsoft.com/office/officeart/2005/8/layout/list1"/>
    <dgm:cxn modelId="{602C23CB-8E51-4218-8FF0-9A358DBFC448}" type="presParOf" srcId="{FC64DC9A-ACCA-4D99-8240-E0DAB1DFE76C}" destId="{B945A931-6B68-4B36-9B46-9CF36052EF88}" srcOrd="10" destOrd="0" presId="urn:microsoft.com/office/officeart/2005/8/layout/list1"/>
    <dgm:cxn modelId="{4B5D884B-2B3F-4F0C-89A5-2AF9EEE3AD70}" type="presParOf" srcId="{FC64DC9A-ACCA-4D99-8240-E0DAB1DFE76C}" destId="{A6EEFC14-4AB2-4D00-B1BB-12E8D2DF329C}" srcOrd="11" destOrd="0" presId="urn:microsoft.com/office/officeart/2005/8/layout/list1"/>
    <dgm:cxn modelId="{EE4BC268-7395-4A40-A72F-90BA6C15ADA8}" type="presParOf" srcId="{FC64DC9A-ACCA-4D99-8240-E0DAB1DFE76C}" destId="{5DBAC2C7-2670-4C67-B741-50003A84B3DB}" srcOrd="12" destOrd="0" presId="urn:microsoft.com/office/officeart/2005/8/layout/list1"/>
    <dgm:cxn modelId="{E241FF1D-488D-42F2-8858-ED2A249D4749}" type="presParOf" srcId="{5DBAC2C7-2670-4C67-B741-50003A84B3DB}" destId="{41311DDB-318D-4492-99E1-DBB7D1FE95AF}" srcOrd="0" destOrd="0" presId="urn:microsoft.com/office/officeart/2005/8/layout/list1"/>
    <dgm:cxn modelId="{B5EC3471-4A1C-4222-8148-37909F544782}" type="presParOf" srcId="{5DBAC2C7-2670-4C67-B741-50003A84B3DB}" destId="{0E6DC984-B031-4876-BBC9-2E382AEB2386}" srcOrd="1" destOrd="0" presId="urn:microsoft.com/office/officeart/2005/8/layout/list1"/>
    <dgm:cxn modelId="{D6DA8647-F27B-484C-AEDD-D5F03A918006}" type="presParOf" srcId="{FC64DC9A-ACCA-4D99-8240-E0DAB1DFE76C}" destId="{651EA20E-0000-466A-B87E-6940AEF23600}" srcOrd="13" destOrd="0" presId="urn:microsoft.com/office/officeart/2005/8/layout/list1"/>
    <dgm:cxn modelId="{82A5A824-4DF7-4F72-985E-75852A0550BB}" type="presParOf" srcId="{FC64DC9A-ACCA-4D99-8240-E0DAB1DFE76C}" destId="{6A3AF696-C2C2-4206-949B-A956D2156E0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C9731E-1555-45C1-B161-33C7DE81E40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AC4D5B9-9E35-4C1E-9381-B833A30244F1}">
      <dgm:prSet phldrT="[Text]"/>
      <dgm:spPr/>
      <dgm:t>
        <a:bodyPr/>
        <a:lstStyle/>
        <a:p>
          <a:r>
            <a:rPr lang="en-US" dirty="0">
              <a:solidFill>
                <a:schemeClr val="bg2"/>
              </a:solidFill>
            </a:rPr>
            <a:t>Will my database be larger?</a:t>
          </a:r>
        </a:p>
      </dgm:t>
    </dgm:pt>
    <dgm:pt modelId="{4446E896-0907-47CB-B2E1-29D76F596F6D}" type="parTrans" cxnId="{0360F4E1-ECB9-4086-8706-5A056462A546}">
      <dgm:prSet/>
      <dgm:spPr/>
      <dgm:t>
        <a:bodyPr/>
        <a:lstStyle/>
        <a:p>
          <a:endParaRPr lang="en-US"/>
        </a:p>
      </dgm:t>
    </dgm:pt>
    <dgm:pt modelId="{57F55F7B-C0EE-48CE-BD5C-D60C505B4E76}" type="sibTrans" cxnId="{0360F4E1-ECB9-4086-8706-5A056462A546}">
      <dgm:prSet/>
      <dgm:spPr/>
      <dgm:t>
        <a:bodyPr/>
        <a:lstStyle/>
        <a:p>
          <a:endParaRPr lang="en-US"/>
        </a:p>
      </dgm:t>
    </dgm:pt>
    <dgm:pt modelId="{95AD81E8-5B12-4940-A214-7D52C35F9A46}">
      <dgm:prSet phldrT="[Text]"/>
      <dgm:spPr/>
      <dgm:t>
        <a:bodyPr/>
        <a:lstStyle/>
        <a:p>
          <a:r>
            <a:rPr lang="en-US" dirty="0"/>
            <a:t>Yes.</a:t>
          </a:r>
        </a:p>
      </dgm:t>
    </dgm:pt>
    <dgm:pt modelId="{340E7A85-26F7-4EE9-8E87-CCBDC8072455}" type="parTrans" cxnId="{E7AE04CB-EFB9-4CB4-9EC0-D4AC3ADB70DB}">
      <dgm:prSet/>
      <dgm:spPr/>
      <dgm:t>
        <a:bodyPr/>
        <a:lstStyle/>
        <a:p>
          <a:endParaRPr lang="en-US"/>
        </a:p>
      </dgm:t>
    </dgm:pt>
    <dgm:pt modelId="{D7322CBA-A06B-41CF-9522-46896107CC01}" type="sibTrans" cxnId="{E7AE04CB-EFB9-4CB4-9EC0-D4AC3ADB70DB}">
      <dgm:prSet/>
      <dgm:spPr/>
      <dgm:t>
        <a:bodyPr/>
        <a:lstStyle/>
        <a:p>
          <a:endParaRPr lang="en-US"/>
        </a:p>
      </dgm:t>
    </dgm:pt>
    <dgm:pt modelId="{AE37A8F5-10F9-48D6-9D4B-A8ADCF5B37BC}">
      <dgm:prSet phldrT="[Text]"/>
      <dgm:spPr/>
      <dgm:t>
        <a:bodyPr/>
        <a:lstStyle/>
        <a:p>
          <a:r>
            <a:rPr lang="en-US" dirty="0">
              <a:solidFill>
                <a:schemeClr val="bg2"/>
              </a:solidFill>
            </a:rPr>
            <a:t>Will it affect performance?</a:t>
          </a:r>
        </a:p>
      </dgm:t>
    </dgm:pt>
    <dgm:pt modelId="{D5F0DA07-2D79-454C-BDB2-8988E9060DE5}" type="parTrans" cxnId="{8F1C4476-643B-4BEE-8EBA-141E0DC0EA28}">
      <dgm:prSet/>
      <dgm:spPr/>
      <dgm:t>
        <a:bodyPr/>
        <a:lstStyle/>
        <a:p>
          <a:endParaRPr lang="en-US"/>
        </a:p>
      </dgm:t>
    </dgm:pt>
    <dgm:pt modelId="{FC18A124-1E02-41AE-A440-2E2042E3F041}" type="sibTrans" cxnId="{8F1C4476-643B-4BEE-8EBA-141E0DC0EA28}">
      <dgm:prSet/>
      <dgm:spPr/>
      <dgm:t>
        <a:bodyPr/>
        <a:lstStyle/>
        <a:p>
          <a:endParaRPr lang="en-US"/>
        </a:p>
      </dgm:t>
    </dgm:pt>
    <dgm:pt modelId="{AED11DA7-0E2E-4E09-BD9A-389244A40096}">
      <dgm:prSet phldrT="[Text]"/>
      <dgm:spPr/>
      <dgm:t>
        <a:bodyPr/>
        <a:lstStyle/>
        <a:p>
          <a:r>
            <a:rPr lang="en-US" dirty="0"/>
            <a:t>It depends. </a:t>
          </a:r>
        </a:p>
      </dgm:t>
    </dgm:pt>
    <dgm:pt modelId="{8612470C-6D12-4E19-9899-3EF74986D90E}" type="parTrans" cxnId="{E6C418F1-C564-4BF9-8F8F-7CD1C7543ACC}">
      <dgm:prSet/>
      <dgm:spPr/>
      <dgm:t>
        <a:bodyPr/>
        <a:lstStyle/>
        <a:p>
          <a:endParaRPr lang="en-US"/>
        </a:p>
      </dgm:t>
    </dgm:pt>
    <dgm:pt modelId="{0585B475-93CA-4429-A96C-92C66EDD2B04}" type="sibTrans" cxnId="{E6C418F1-C564-4BF9-8F8F-7CD1C7543ACC}">
      <dgm:prSet/>
      <dgm:spPr/>
      <dgm:t>
        <a:bodyPr/>
        <a:lstStyle/>
        <a:p>
          <a:endParaRPr lang="en-US"/>
        </a:p>
      </dgm:t>
    </dgm:pt>
    <dgm:pt modelId="{7036ADD7-23E1-4DA5-ADBA-45638C465D53}">
      <dgm:prSet phldrT="[Text]"/>
      <dgm:spPr/>
      <dgm:t>
        <a:bodyPr/>
        <a:lstStyle/>
        <a:p>
          <a:r>
            <a:rPr lang="en-US" dirty="0">
              <a:solidFill>
                <a:schemeClr val="bg2"/>
              </a:solidFill>
            </a:rPr>
            <a:t>How is PVS different than the version store in </a:t>
          </a:r>
          <a:r>
            <a:rPr lang="en-US" dirty="0" err="1">
              <a:solidFill>
                <a:schemeClr val="bg2"/>
              </a:solidFill>
            </a:rPr>
            <a:t>TempDB</a:t>
          </a:r>
          <a:r>
            <a:rPr lang="en-US" dirty="0">
              <a:solidFill>
                <a:schemeClr val="bg2"/>
              </a:solidFill>
            </a:rPr>
            <a:t>?</a:t>
          </a:r>
        </a:p>
      </dgm:t>
    </dgm:pt>
    <dgm:pt modelId="{EC643516-C81B-42C3-A265-A2144A8B0FE9}" type="parTrans" cxnId="{D948F5AB-1D31-47B6-809B-C8E5327CA38A}">
      <dgm:prSet/>
      <dgm:spPr/>
      <dgm:t>
        <a:bodyPr/>
        <a:lstStyle/>
        <a:p>
          <a:endParaRPr lang="en-US"/>
        </a:p>
      </dgm:t>
    </dgm:pt>
    <dgm:pt modelId="{50510D23-24C2-4705-8776-AD45E98C3AC8}" type="sibTrans" cxnId="{D948F5AB-1D31-47B6-809B-C8E5327CA38A}">
      <dgm:prSet/>
      <dgm:spPr/>
      <dgm:t>
        <a:bodyPr/>
        <a:lstStyle/>
        <a:p>
          <a:endParaRPr lang="en-US"/>
        </a:p>
      </dgm:t>
    </dgm:pt>
    <dgm:pt modelId="{25956857-C419-42AC-B2E8-6854027E2B5A}">
      <dgm:prSet phldrT="[Text]"/>
      <dgm:spPr/>
      <dgm:t>
        <a:bodyPr/>
        <a:lstStyle/>
        <a:p>
          <a:r>
            <a:rPr lang="en-US" dirty="0"/>
            <a:t>PVS stores versions in the user database rather than </a:t>
          </a:r>
          <a:r>
            <a:rPr lang="en-US" dirty="0" err="1"/>
            <a:t>TempDB</a:t>
          </a:r>
          <a:endParaRPr lang="en-US" dirty="0"/>
        </a:p>
      </dgm:t>
    </dgm:pt>
    <dgm:pt modelId="{D30AC365-23BD-47BB-8235-96900C729703}" type="parTrans" cxnId="{38A62A1C-6101-4C37-8081-2F3792BC9BB9}">
      <dgm:prSet/>
      <dgm:spPr/>
      <dgm:t>
        <a:bodyPr/>
        <a:lstStyle/>
        <a:p>
          <a:endParaRPr lang="en-US"/>
        </a:p>
      </dgm:t>
    </dgm:pt>
    <dgm:pt modelId="{9DEEE7F0-3B7E-427A-8E50-7ADD6D5585E1}" type="sibTrans" cxnId="{38A62A1C-6101-4C37-8081-2F3792BC9BB9}">
      <dgm:prSet/>
      <dgm:spPr/>
      <dgm:t>
        <a:bodyPr/>
        <a:lstStyle/>
        <a:p>
          <a:endParaRPr lang="en-US"/>
        </a:p>
      </dgm:t>
    </dgm:pt>
    <dgm:pt modelId="{5254D732-7DC0-42AE-AEB3-9A09B6FC0004}">
      <dgm:prSet phldrT="[Text]"/>
      <dgm:spPr/>
      <dgm:t>
        <a:bodyPr/>
        <a:lstStyle/>
        <a:p>
          <a:r>
            <a:rPr lang="en-US" dirty="0">
              <a:solidFill>
                <a:schemeClr val="bg2"/>
              </a:solidFill>
            </a:rPr>
            <a:t>How does this affect Availability Groups?</a:t>
          </a:r>
        </a:p>
      </dgm:t>
    </dgm:pt>
    <dgm:pt modelId="{63CB69F9-6D56-49E7-855F-018577197730}" type="parTrans" cxnId="{D85DE44E-66AE-462E-BB7E-4D116839998A}">
      <dgm:prSet/>
      <dgm:spPr/>
      <dgm:t>
        <a:bodyPr/>
        <a:lstStyle/>
        <a:p>
          <a:endParaRPr lang="en-US"/>
        </a:p>
      </dgm:t>
    </dgm:pt>
    <dgm:pt modelId="{AE2672A8-28CF-40B6-86BC-41DA2F706B30}" type="sibTrans" cxnId="{D85DE44E-66AE-462E-BB7E-4D116839998A}">
      <dgm:prSet/>
      <dgm:spPr/>
      <dgm:t>
        <a:bodyPr/>
        <a:lstStyle/>
        <a:p>
          <a:endParaRPr lang="en-US"/>
        </a:p>
      </dgm:t>
    </dgm:pt>
    <dgm:pt modelId="{3FACC552-9047-4953-9292-B106906C78D4}">
      <dgm:prSet phldrT="[Text]"/>
      <dgm:spPr/>
      <dgm:t>
        <a:bodyPr/>
        <a:lstStyle/>
        <a:p>
          <a:r>
            <a:rPr lang="en-US" dirty="0"/>
            <a:t>If the secondary must be restarted</a:t>
          </a:r>
        </a:p>
      </dgm:t>
    </dgm:pt>
    <dgm:pt modelId="{1E0574C1-A782-487F-A237-CBF85DBF76CB}" type="parTrans" cxnId="{8FE91BB7-9193-42FC-A8BF-0A0C2D23C146}">
      <dgm:prSet/>
      <dgm:spPr/>
      <dgm:t>
        <a:bodyPr/>
        <a:lstStyle/>
        <a:p>
          <a:endParaRPr lang="en-US"/>
        </a:p>
      </dgm:t>
    </dgm:pt>
    <dgm:pt modelId="{88516789-B2D4-4300-9092-DEA555022535}" type="sibTrans" cxnId="{8FE91BB7-9193-42FC-A8BF-0A0C2D23C146}">
      <dgm:prSet/>
      <dgm:spPr/>
      <dgm:t>
        <a:bodyPr/>
        <a:lstStyle/>
        <a:p>
          <a:endParaRPr lang="en-US"/>
        </a:p>
      </dgm:t>
    </dgm:pt>
    <dgm:pt modelId="{FB5D9C38-A00C-4C5A-8A82-A63726F7EABA}">
      <dgm:prSet phldrT="[Text]"/>
      <dgm:spPr/>
      <dgm:t>
        <a:bodyPr/>
        <a:lstStyle/>
        <a:p>
          <a:r>
            <a:rPr lang="en-US" dirty="0"/>
            <a:t>Testing is the only way to know for sure</a:t>
          </a:r>
        </a:p>
      </dgm:t>
    </dgm:pt>
    <dgm:pt modelId="{664E9CAD-BF40-4551-8ACC-8F059F407C12}" type="parTrans" cxnId="{960EAA9F-8982-463D-B17C-982D0CEEDAF6}">
      <dgm:prSet/>
      <dgm:spPr/>
      <dgm:t>
        <a:bodyPr/>
        <a:lstStyle/>
        <a:p>
          <a:endParaRPr lang="en-US"/>
        </a:p>
      </dgm:t>
    </dgm:pt>
    <dgm:pt modelId="{766B41C7-FA79-43A8-A671-26EFC324BBFD}" type="sibTrans" cxnId="{960EAA9F-8982-463D-B17C-982D0CEEDAF6}">
      <dgm:prSet/>
      <dgm:spPr/>
      <dgm:t>
        <a:bodyPr/>
        <a:lstStyle/>
        <a:p>
          <a:endParaRPr lang="en-US"/>
        </a:p>
      </dgm:t>
    </dgm:pt>
    <dgm:pt modelId="{AFFAC4E6-71A8-40FD-861D-B0AF1541B254}">
      <dgm:prSet phldrT="[Text]"/>
      <dgm:spPr/>
      <dgm:t>
        <a:bodyPr/>
        <a:lstStyle/>
        <a:p>
          <a:r>
            <a:rPr lang="en-US" dirty="0"/>
            <a:t>Write-heavy (OLTP) workloads are most susceptible</a:t>
          </a:r>
        </a:p>
      </dgm:t>
    </dgm:pt>
    <dgm:pt modelId="{5E4FFB98-91FF-4057-9067-2BBB1400E6EB}" type="parTrans" cxnId="{F5B9C4E1-57DA-4605-8B2E-56371F16B5FC}">
      <dgm:prSet/>
      <dgm:spPr/>
      <dgm:t>
        <a:bodyPr/>
        <a:lstStyle/>
        <a:p>
          <a:endParaRPr lang="en-US"/>
        </a:p>
      </dgm:t>
    </dgm:pt>
    <dgm:pt modelId="{BB38334C-601F-4761-9EA2-E9AD2E0A34CA}" type="sibTrans" cxnId="{F5B9C4E1-57DA-4605-8B2E-56371F16B5FC}">
      <dgm:prSet/>
      <dgm:spPr/>
      <dgm:t>
        <a:bodyPr/>
        <a:lstStyle/>
        <a:p>
          <a:endParaRPr lang="en-US"/>
        </a:p>
      </dgm:t>
    </dgm:pt>
    <dgm:pt modelId="{904D30BD-DF4B-4365-8625-0CF0ED8396E2}">
      <dgm:prSet phldrT="[Text]"/>
      <dgm:spPr/>
      <dgm:t>
        <a:bodyPr/>
        <a:lstStyle/>
        <a:p>
          <a:r>
            <a:rPr lang="en-US" dirty="0"/>
            <a:t>If ADR is enabled, PVS is used to support SNAPSHOT and READ_COMMITTED_SNAPSHOT_ISOLATION transactions</a:t>
          </a:r>
        </a:p>
      </dgm:t>
    </dgm:pt>
    <dgm:pt modelId="{1C3481ED-023E-43D4-B61A-55098D87101D}" type="parTrans" cxnId="{D93A7DF7-04B9-4D19-B7FF-BFB593FE2C89}">
      <dgm:prSet/>
      <dgm:spPr/>
      <dgm:t>
        <a:bodyPr/>
        <a:lstStyle/>
        <a:p>
          <a:endParaRPr lang="en-US"/>
        </a:p>
      </dgm:t>
    </dgm:pt>
    <dgm:pt modelId="{7042B305-1A67-4421-97D7-61217DB211C1}" type="sibTrans" cxnId="{D93A7DF7-04B9-4D19-B7FF-BFB593FE2C89}">
      <dgm:prSet/>
      <dgm:spPr/>
      <dgm:t>
        <a:bodyPr/>
        <a:lstStyle/>
        <a:p>
          <a:endParaRPr lang="en-US"/>
        </a:p>
      </dgm:t>
    </dgm:pt>
    <dgm:pt modelId="{53C52BC8-C45F-4841-98C8-AE4EE17DF551}">
      <dgm:prSet phldrT="[Text]"/>
      <dgm:spPr/>
      <dgm:t>
        <a:bodyPr/>
        <a:lstStyle/>
        <a:p>
          <a:r>
            <a:rPr lang="en-US" dirty="0"/>
            <a:t>PVS and log records replicate to secondaries, secondary communicates oldest versions needed to primary</a:t>
          </a:r>
        </a:p>
      </dgm:t>
    </dgm:pt>
    <dgm:pt modelId="{CCA3DE6C-C2D0-441B-93B6-EB91E5C89833}" type="parTrans" cxnId="{346CFAF2-A769-4606-97A2-A68110A11C92}">
      <dgm:prSet/>
      <dgm:spPr/>
      <dgm:t>
        <a:bodyPr/>
        <a:lstStyle/>
        <a:p>
          <a:endParaRPr lang="en-US"/>
        </a:p>
      </dgm:t>
    </dgm:pt>
    <dgm:pt modelId="{03208DBF-17EA-4EFD-BA4E-C90FBCE2825E}" type="sibTrans" cxnId="{346CFAF2-A769-4606-97A2-A68110A11C92}">
      <dgm:prSet/>
      <dgm:spPr/>
      <dgm:t>
        <a:bodyPr/>
        <a:lstStyle/>
        <a:p>
          <a:endParaRPr lang="en-US"/>
        </a:p>
      </dgm:t>
    </dgm:pt>
    <dgm:pt modelId="{32A83592-5DD7-4176-B2DD-8036680FDC97}">
      <dgm:prSet phldrT="[Text]"/>
      <dgm:spPr/>
      <dgm:t>
        <a:bodyPr/>
        <a:lstStyle/>
        <a:p>
          <a:r>
            <a:rPr lang="en-US" dirty="0"/>
            <a:t>ADR can speed up failover because Undo becomes fast</a:t>
          </a:r>
        </a:p>
      </dgm:t>
    </dgm:pt>
    <dgm:pt modelId="{26390308-E93E-4B56-BEA8-4A406D0D66FC}" type="parTrans" cxnId="{23663BD0-7F7F-494D-B383-8FFEFF7FA41E}">
      <dgm:prSet/>
      <dgm:spPr/>
      <dgm:t>
        <a:bodyPr/>
        <a:lstStyle/>
        <a:p>
          <a:endParaRPr lang="en-US"/>
        </a:p>
      </dgm:t>
    </dgm:pt>
    <dgm:pt modelId="{08EB6443-BBDE-4FF7-912D-968EFDDEBABF}" type="sibTrans" cxnId="{23663BD0-7F7F-494D-B383-8FFEFF7FA41E}">
      <dgm:prSet/>
      <dgm:spPr/>
      <dgm:t>
        <a:bodyPr/>
        <a:lstStyle/>
        <a:p>
          <a:endParaRPr lang="en-US"/>
        </a:p>
      </dgm:t>
    </dgm:pt>
    <dgm:pt modelId="{91D8292B-3D02-4F37-BBE0-F9D347336132}">
      <dgm:prSet phldrT="[Text]"/>
      <dgm:spPr/>
      <dgm:t>
        <a:bodyPr/>
        <a:lstStyle/>
        <a:p>
          <a:r>
            <a:rPr lang="en-US" dirty="0"/>
            <a:t>Without ADR, </a:t>
          </a:r>
          <a:r>
            <a:rPr lang="en-US" dirty="0" err="1"/>
            <a:t>TempDB</a:t>
          </a:r>
          <a:r>
            <a:rPr lang="en-US" dirty="0"/>
            <a:t> is lost so versions are lost and queries must wait for data to commit on primary</a:t>
          </a:r>
        </a:p>
      </dgm:t>
    </dgm:pt>
    <dgm:pt modelId="{5CAE2AC7-79A2-4179-9D8B-9A5A22E0D321}" type="parTrans" cxnId="{9004CB4A-0058-4D0B-A083-B0DD669B8011}">
      <dgm:prSet/>
      <dgm:spPr/>
      <dgm:t>
        <a:bodyPr/>
        <a:lstStyle/>
        <a:p>
          <a:endParaRPr lang="en-US"/>
        </a:p>
      </dgm:t>
    </dgm:pt>
    <dgm:pt modelId="{5E7AF7F5-FBBE-4AD4-BBB9-A84775688A11}" type="sibTrans" cxnId="{9004CB4A-0058-4D0B-A083-B0DD669B8011}">
      <dgm:prSet/>
      <dgm:spPr/>
      <dgm:t>
        <a:bodyPr/>
        <a:lstStyle/>
        <a:p>
          <a:endParaRPr lang="en-US"/>
        </a:p>
      </dgm:t>
    </dgm:pt>
    <dgm:pt modelId="{F895BA21-BEE2-4F21-9251-C9C74EC2085C}">
      <dgm:prSet phldrT="[Text]"/>
      <dgm:spPr/>
      <dgm:t>
        <a:bodyPr/>
        <a:lstStyle/>
        <a:p>
          <a:r>
            <a:rPr lang="en-US" dirty="0"/>
            <a:t>With ADR, versions are persisted, so no delay before queries can be served</a:t>
          </a:r>
        </a:p>
      </dgm:t>
    </dgm:pt>
    <dgm:pt modelId="{8061A5E1-8F85-4446-B0F7-CCCF5D6F71B6}" type="parTrans" cxnId="{2A749277-E119-409E-A7FD-00D6EA58ABF5}">
      <dgm:prSet/>
      <dgm:spPr/>
      <dgm:t>
        <a:bodyPr/>
        <a:lstStyle/>
        <a:p>
          <a:endParaRPr lang="en-US"/>
        </a:p>
      </dgm:t>
    </dgm:pt>
    <dgm:pt modelId="{C0BEACEC-DB44-4790-8111-5BEEBB6B5A06}" type="sibTrans" cxnId="{2A749277-E119-409E-A7FD-00D6EA58ABF5}">
      <dgm:prSet/>
      <dgm:spPr/>
      <dgm:t>
        <a:bodyPr/>
        <a:lstStyle/>
        <a:p>
          <a:endParaRPr lang="en-US"/>
        </a:p>
      </dgm:t>
    </dgm:pt>
    <dgm:pt modelId="{577EC399-DE8F-4B5F-9BDA-4E375D6AAF94}" type="pres">
      <dgm:prSet presAssocID="{56C9731E-1555-45C1-B161-33C7DE81E40D}" presName="linear" presStyleCnt="0">
        <dgm:presLayoutVars>
          <dgm:animLvl val="lvl"/>
          <dgm:resizeHandles val="exact"/>
        </dgm:presLayoutVars>
      </dgm:prSet>
      <dgm:spPr/>
    </dgm:pt>
    <dgm:pt modelId="{0AE8C8C2-EC1B-4765-B63A-84788E1B9D95}" type="pres">
      <dgm:prSet presAssocID="{BAC4D5B9-9E35-4C1E-9381-B833A30244F1}" presName="parentText" presStyleLbl="node1" presStyleIdx="0" presStyleCnt="4">
        <dgm:presLayoutVars>
          <dgm:chMax val="0"/>
          <dgm:bulletEnabled val="1"/>
        </dgm:presLayoutVars>
      </dgm:prSet>
      <dgm:spPr/>
    </dgm:pt>
    <dgm:pt modelId="{CB4A0069-A7CE-4B07-ACE5-817AED245E49}" type="pres">
      <dgm:prSet presAssocID="{BAC4D5B9-9E35-4C1E-9381-B833A30244F1}" presName="childText" presStyleLbl="revTx" presStyleIdx="0" presStyleCnt="4">
        <dgm:presLayoutVars>
          <dgm:bulletEnabled val="1"/>
        </dgm:presLayoutVars>
      </dgm:prSet>
      <dgm:spPr/>
    </dgm:pt>
    <dgm:pt modelId="{A18770E9-B58F-434A-AE35-84A7BDC06CDA}" type="pres">
      <dgm:prSet presAssocID="{AE37A8F5-10F9-48D6-9D4B-A8ADCF5B37BC}" presName="parentText" presStyleLbl="node1" presStyleIdx="1" presStyleCnt="4">
        <dgm:presLayoutVars>
          <dgm:chMax val="0"/>
          <dgm:bulletEnabled val="1"/>
        </dgm:presLayoutVars>
      </dgm:prSet>
      <dgm:spPr/>
    </dgm:pt>
    <dgm:pt modelId="{50C877FA-C495-450D-B506-048CEF883136}" type="pres">
      <dgm:prSet presAssocID="{AE37A8F5-10F9-48D6-9D4B-A8ADCF5B37BC}" presName="childText" presStyleLbl="revTx" presStyleIdx="1" presStyleCnt="4">
        <dgm:presLayoutVars>
          <dgm:bulletEnabled val="1"/>
        </dgm:presLayoutVars>
      </dgm:prSet>
      <dgm:spPr/>
    </dgm:pt>
    <dgm:pt modelId="{C27B37A4-0869-4F6E-ADDE-FA3CF5F897A4}" type="pres">
      <dgm:prSet presAssocID="{7036ADD7-23E1-4DA5-ADBA-45638C465D53}" presName="parentText" presStyleLbl="node1" presStyleIdx="2" presStyleCnt="4">
        <dgm:presLayoutVars>
          <dgm:chMax val="0"/>
          <dgm:bulletEnabled val="1"/>
        </dgm:presLayoutVars>
      </dgm:prSet>
      <dgm:spPr/>
    </dgm:pt>
    <dgm:pt modelId="{F63E9441-B4A9-43B2-9819-4D2ACF254C6B}" type="pres">
      <dgm:prSet presAssocID="{7036ADD7-23E1-4DA5-ADBA-45638C465D53}" presName="childText" presStyleLbl="revTx" presStyleIdx="2" presStyleCnt="4">
        <dgm:presLayoutVars>
          <dgm:bulletEnabled val="1"/>
        </dgm:presLayoutVars>
      </dgm:prSet>
      <dgm:spPr/>
    </dgm:pt>
    <dgm:pt modelId="{838E4C19-09DA-46B1-AE20-94093E0E0212}" type="pres">
      <dgm:prSet presAssocID="{5254D732-7DC0-42AE-AEB3-9A09B6FC0004}" presName="parentText" presStyleLbl="node1" presStyleIdx="3" presStyleCnt="4">
        <dgm:presLayoutVars>
          <dgm:chMax val="0"/>
          <dgm:bulletEnabled val="1"/>
        </dgm:presLayoutVars>
      </dgm:prSet>
      <dgm:spPr/>
    </dgm:pt>
    <dgm:pt modelId="{57DC270F-4070-4E25-8D17-FCD60D599B45}" type="pres">
      <dgm:prSet presAssocID="{5254D732-7DC0-42AE-AEB3-9A09B6FC0004}" presName="childText" presStyleLbl="revTx" presStyleIdx="3" presStyleCnt="4">
        <dgm:presLayoutVars>
          <dgm:bulletEnabled val="1"/>
        </dgm:presLayoutVars>
      </dgm:prSet>
      <dgm:spPr/>
    </dgm:pt>
  </dgm:ptLst>
  <dgm:cxnLst>
    <dgm:cxn modelId="{38A62A1C-6101-4C37-8081-2F3792BC9BB9}" srcId="{7036ADD7-23E1-4DA5-ADBA-45638C465D53}" destId="{25956857-C419-42AC-B2E8-6854027E2B5A}" srcOrd="0" destOrd="0" parTransId="{D30AC365-23BD-47BB-8235-96900C729703}" sibTransId="{9DEEE7F0-3B7E-427A-8E50-7ADD6D5585E1}"/>
    <dgm:cxn modelId="{88357E3B-F59B-49A4-A87E-6E1C40B13F18}" type="presOf" srcId="{F895BA21-BEE2-4F21-9251-C9C74EC2085C}" destId="{57DC270F-4070-4E25-8D17-FCD60D599B45}" srcOrd="0" destOrd="4" presId="urn:microsoft.com/office/officeart/2005/8/layout/vList2"/>
    <dgm:cxn modelId="{30D9E43B-E617-4C3A-9145-8CE67EFC82C9}" type="presOf" srcId="{53C52BC8-C45F-4841-98C8-AE4EE17DF551}" destId="{57DC270F-4070-4E25-8D17-FCD60D599B45}" srcOrd="0" destOrd="0" presId="urn:microsoft.com/office/officeart/2005/8/layout/vList2"/>
    <dgm:cxn modelId="{CB015645-8551-4B36-B299-619BB773222B}" type="presOf" srcId="{5254D732-7DC0-42AE-AEB3-9A09B6FC0004}" destId="{838E4C19-09DA-46B1-AE20-94093E0E0212}" srcOrd="0" destOrd="0" presId="urn:microsoft.com/office/officeart/2005/8/layout/vList2"/>
    <dgm:cxn modelId="{F606C146-C088-4457-95AA-6964605C58C1}" type="presOf" srcId="{95AD81E8-5B12-4940-A214-7D52C35F9A46}" destId="{CB4A0069-A7CE-4B07-ACE5-817AED245E49}" srcOrd="0" destOrd="0" presId="urn:microsoft.com/office/officeart/2005/8/layout/vList2"/>
    <dgm:cxn modelId="{9004CB4A-0058-4D0B-A083-B0DD669B8011}" srcId="{3FACC552-9047-4953-9292-B106906C78D4}" destId="{91D8292B-3D02-4F37-BBE0-F9D347336132}" srcOrd="0" destOrd="0" parTransId="{5CAE2AC7-79A2-4179-9D8B-9A5A22E0D321}" sibTransId="{5E7AF7F5-FBBE-4AD4-BBB9-A84775688A11}"/>
    <dgm:cxn modelId="{D85DE44E-66AE-462E-BB7E-4D116839998A}" srcId="{56C9731E-1555-45C1-B161-33C7DE81E40D}" destId="{5254D732-7DC0-42AE-AEB3-9A09B6FC0004}" srcOrd="3" destOrd="0" parTransId="{63CB69F9-6D56-49E7-855F-018577197730}" sibTransId="{AE2672A8-28CF-40B6-86BC-41DA2F706B30}"/>
    <dgm:cxn modelId="{8F1C4476-643B-4BEE-8EBA-141E0DC0EA28}" srcId="{56C9731E-1555-45C1-B161-33C7DE81E40D}" destId="{AE37A8F5-10F9-48D6-9D4B-A8ADCF5B37BC}" srcOrd="1" destOrd="0" parTransId="{D5F0DA07-2D79-454C-BDB2-8988E9060DE5}" sibTransId="{FC18A124-1E02-41AE-A440-2E2042E3F041}"/>
    <dgm:cxn modelId="{2F96CE56-A1F3-46DD-AAAB-65D679A7E602}" type="presOf" srcId="{AFFAC4E6-71A8-40FD-861D-B0AF1541B254}" destId="{50C877FA-C495-450D-B506-048CEF883136}" srcOrd="0" destOrd="1" presId="urn:microsoft.com/office/officeart/2005/8/layout/vList2"/>
    <dgm:cxn modelId="{2A749277-E119-409E-A7FD-00D6EA58ABF5}" srcId="{3FACC552-9047-4953-9292-B106906C78D4}" destId="{F895BA21-BEE2-4F21-9251-C9C74EC2085C}" srcOrd="1" destOrd="0" parTransId="{8061A5E1-8F85-4446-B0F7-CCCF5D6F71B6}" sibTransId="{C0BEACEC-DB44-4790-8111-5BEEBB6B5A06}"/>
    <dgm:cxn modelId="{0468B278-2DC4-4A7F-B765-40F26EA022DF}" type="presOf" srcId="{25956857-C419-42AC-B2E8-6854027E2B5A}" destId="{F63E9441-B4A9-43B2-9819-4D2ACF254C6B}" srcOrd="0" destOrd="0" presId="urn:microsoft.com/office/officeart/2005/8/layout/vList2"/>
    <dgm:cxn modelId="{23D48C7B-BD66-4401-90C4-D229FBD13E20}" type="presOf" srcId="{AE37A8F5-10F9-48D6-9D4B-A8ADCF5B37BC}" destId="{A18770E9-B58F-434A-AE35-84A7BDC06CDA}" srcOrd="0" destOrd="0" presId="urn:microsoft.com/office/officeart/2005/8/layout/vList2"/>
    <dgm:cxn modelId="{57CC317D-D2FF-45F2-804D-9163A7475362}" type="presOf" srcId="{BAC4D5B9-9E35-4C1E-9381-B833A30244F1}" destId="{0AE8C8C2-EC1B-4765-B63A-84788E1B9D95}" srcOrd="0" destOrd="0" presId="urn:microsoft.com/office/officeart/2005/8/layout/vList2"/>
    <dgm:cxn modelId="{2FC17E9B-D1D1-489E-A595-E355BC5A25A0}" type="presOf" srcId="{904D30BD-DF4B-4365-8625-0CF0ED8396E2}" destId="{F63E9441-B4A9-43B2-9819-4D2ACF254C6B}" srcOrd="0" destOrd="1" presId="urn:microsoft.com/office/officeart/2005/8/layout/vList2"/>
    <dgm:cxn modelId="{960EAA9F-8982-463D-B17C-982D0CEEDAF6}" srcId="{BAC4D5B9-9E35-4C1E-9381-B833A30244F1}" destId="{FB5D9C38-A00C-4C5A-8A82-A63726F7EABA}" srcOrd="1" destOrd="0" parTransId="{664E9CAD-BF40-4551-8ACC-8F059F407C12}" sibTransId="{766B41C7-FA79-43A8-A671-26EFC324BBFD}"/>
    <dgm:cxn modelId="{805334A9-CAC9-44D6-9081-572E7295B5DF}" type="presOf" srcId="{32A83592-5DD7-4176-B2DD-8036680FDC97}" destId="{57DC270F-4070-4E25-8D17-FCD60D599B45}" srcOrd="0" destOrd="1" presId="urn:microsoft.com/office/officeart/2005/8/layout/vList2"/>
    <dgm:cxn modelId="{D948F5AB-1D31-47B6-809B-C8E5327CA38A}" srcId="{56C9731E-1555-45C1-B161-33C7DE81E40D}" destId="{7036ADD7-23E1-4DA5-ADBA-45638C465D53}" srcOrd="2" destOrd="0" parTransId="{EC643516-C81B-42C3-A265-A2144A8B0FE9}" sibTransId="{50510D23-24C2-4705-8776-AD45E98C3AC8}"/>
    <dgm:cxn modelId="{93BAB9B0-2029-417C-A051-8091CD080C1D}" type="presOf" srcId="{91D8292B-3D02-4F37-BBE0-F9D347336132}" destId="{57DC270F-4070-4E25-8D17-FCD60D599B45}" srcOrd="0" destOrd="3" presId="urn:microsoft.com/office/officeart/2005/8/layout/vList2"/>
    <dgm:cxn modelId="{8FE91BB7-9193-42FC-A8BF-0A0C2D23C146}" srcId="{5254D732-7DC0-42AE-AEB3-9A09B6FC0004}" destId="{3FACC552-9047-4953-9292-B106906C78D4}" srcOrd="2" destOrd="0" parTransId="{1E0574C1-A782-487F-A237-CBF85DBF76CB}" sibTransId="{88516789-B2D4-4300-9092-DEA555022535}"/>
    <dgm:cxn modelId="{7F3C77B7-9CC1-4F67-BE47-30C93CA0AA47}" type="presOf" srcId="{7036ADD7-23E1-4DA5-ADBA-45638C465D53}" destId="{C27B37A4-0869-4F6E-ADDE-FA3CF5F897A4}" srcOrd="0" destOrd="0" presId="urn:microsoft.com/office/officeart/2005/8/layout/vList2"/>
    <dgm:cxn modelId="{C63157BA-26E3-4E64-93F6-BE723280D2D5}" type="presOf" srcId="{AED11DA7-0E2E-4E09-BD9A-389244A40096}" destId="{50C877FA-C495-450D-B506-048CEF883136}" srcOrd="0" destOrd="0" presId="urn:microsoft.com/office/officeart/2005/8/layout/vList2"/>
    <dgm:cxn modelId="{6CCFC8C5-F3C4-48CD-B3D2-EFE1493AC0AA}" type="presOf" srcId="{3FACC552-9047-4953-9292-B106906C78D4}" destId="{57DC270F-4070-4E25-8D17-FCD60D599B45}" srcOrd="0" destOrd="2" presId="urn:microsoft.com/office/officeart/2005/8/layout/vList2"/>
    <dgm:cxn modelId="{E7AE04CB-EFB9-4CB4-9EC0-D4AC3ADB70DB}" srcId="{BAC4D5B9-9E35-4C1E-9381-B833A30244F1}" destId="{95AD81E8-5B12-4940-A214-7D52C35F9A46}" srcOrd="0" destOrd="0" parTransId="{340E7A85-26F7-4EE9-8E87-CCBDC8072455}" sibTransId="{D7322CBA-A06B-41CF-9522-46896107CC01}"/>
    <dgm:cxn modelId="{23663BD0-7F7F-494D-B383-8FFEFF7FA41E}" srcId="{5254D732-7DC0-42AE-AEB3-9A09B6FC0004}" destId="{32A83592-5DD7-4176-B2DD-8036680FDC97}" srcOrd="1" destOrd="0" parTransId="{26390308-E93E-4B56-BEA8-4A406D0D66FC}" sibTransId="{08EB6443-BBDE-4FF7-912D-968EFDDEBABF}"/>
    <dgm:cxn modelId="{F5B9C4E1-57DA-4605-8B2E-56371F16B5FC}" srcId="{AE37A8F5-10F9-48D6-9D4B-A8ADCF5B37BC}" destId="{AFFAC4E6-71A8-40FD-861D-B0AF1541B254}" srcOrd="1" destOrd="0" parTransId="{5E4FFB98-91FF-4057-9067-2BBB1400E6EB}" sibTransId="{BB38334C-601F-4761-9EA2-E9AD2E0A34CA}"/>
    <dgm:cxn modelId="{0360F4E1-ECB9-4086-8706-5A056462A546}" srcId="{56C9731E-1555-45C1-B161-33C7DE81E40D}" destId="{BAC4D5B9-9E35-4C1E-9381-B833A30244F1}" srcOrd="0" destOrd="0" parTransId="{4446E896-0907-47CB-B2E1-29D76F596F6D}" sibTransId="{57F55F7B-C0EE-48CE-BD5C-D60C505B4E76}"/>
    <dgm:cxn modelId="{59172EE9-EC60-4244-84B8-990C03D3193C}" type="presOf" srcId="{56C9731E-1555-45C1-B161-33C7DE81E40D}" destId="{577EC399-DE8F-4B5F-9BDA-4E375D6AAF94}" srcOrd="0" destOrd="0" presId="urn:microsoft.com/office/officeart/2005/8/layout/vList2"/>
    <dgm:cxn modelId="{E6C418F1-C564-4BF9-8F8F-7CD1C7543ACC}" srcId="{AE37A8F5-10F9-48D6-9D4B-A8ADCF5B37BC}" destId="{AED11DA7-0E2E-4E09-BD9A-389244A40096}" srcOrd="0" destOrd="0" parTransId="{8612470C-6D12-4E19-9899-3EF74986D90E}" sibTransId="{0585B475-93CA-4429-A96C-92C66EDD2B04}"/>
    <dgm:cxn modelId="{346CFAF2-A769-4606-97A2-A68110A11C92}" srcId="{5254D732-7DC0-42AE-AEB3-9A09B6FC0004}" destId="{53C52BC8-C45F-4841-98C8-AE4EE17DF551}" srcOrd="0" destOrd="0" parTransId="{CCA3DE6C-C2D0-441B-93B6-EB91E5C89833}" sibTransId="{03208DBF-17EA-4EFD-BA4E-C90FBCE2825E}"/>
    <dgm:cxn modelId="{D93A7DF7-04B9-4D19-B7FF-BFB593FE2C89}" srcId="{7036ADD7-23E1-4DA5-ADBA-45638C465D53}" destId="{904D30BD-DF4B-4365-8625-0CF0ED8396E2}" srcOrd="1" destOrd="0" parTransId="{1C3481ED-023E-43D4-B61A-55098D87101D}" sibTransId="{7042B305-1A67-4421-97D7-61217DB211C1}"/>
    <dgm:cxn modelId="{B64C2CFE-87C2-4482-9F9C-858FABBA173C}" type="presOf" srcId="{FB5D9C38-A00C-4C5A-8A82-A63726F7EABA}" destId="{CB4A0069-A7CE-4B07-ACE5-817AED245E49}" srcOrd="0" destOrd="1" presId="urn:microsoft.com/office/officeart/2005/8/layout/vList2"/>
    <dgm:cxn modelId="{97459A7C-E426-4426-ABA1-CEC097B6E252}" type="presParOf" srcId="{577EC399-DE8F-4B5F-9BDA-4E375D6AAF94}" destId="{0AE8C8C2-EC1B-4765-B63A-84788E1B9D95}" srcOrd="0" destOrd="0" presId="urn:microsoft.com/office/officeart/2005/8/layout/vList2"/>
    <dgm:cxn modelId="{747E6863-2B50-4880-973A-E4F1CCB661EA}" type="presParOf" srcId="{577EC399-DE8F-4B5F-9BDA-4E375D6AAF94}" destId="{CB4A0069-A7CE-4B07-ACE5-817AED245E49}" srcOrd="1" destOrd="0" presId="urn:microsoft.com/office/officeart/2005/8/layout/vList2"/>
    <dgm:cxn modelId="{8EA5C044-2B76-47D5-802F-D1E2AA2BC573}" type="presParOf" srcId="{577EC399-DE8F-4B5F-9BDA-4E375D6AAF94}" destId="{A18770E9-B58F-434A-AE35-84A7BDC06CDA}" srcOrd="2" destOrd="0" presId="urn:microsoft.com/office/officeart/2005/8/layout/vList2"/>
    <dgm:cxn modelId="{E191AEFB-26D7-406E-89FF-E68035A7D6C1}" type="presParOf" srcId="{577EC399-DE8F-4B5F-9BDA-4E375D6AAF94}" destId="{50C877FA-C495-450D-B506-048CEF883136}" srcOrd="3" destOrd="0" presId="urn:microsoft.com/office/officeart/2005/8/layout/vList2"/>
    <dgm:cxn modelId="{344807CB-5493-4EDD-B75E-41DA7C56619A}" type="presParOf" srcId="{577EC399-DE8F-4B5F-9BDA-4E375D6AAF94}" destId="{C27B37A4-0869-4F6E-ADDE-FA3CF5F897A4}" srcOrd="4" destOrd="0" presId="urn:microsoft.com/office/officeart/2005/8/layout/vList2"/>
    <dgm:cxn modelId="{EA9E8FF4-2669-41BE-B463-4810E98511BB}" type="presParOf" srcId="{577EC399-DE8F-4B5F-9BDA-4E375D6AAF94}" destId="{F63E9441-B4A9-43B2-9819-4D2ACF254C6B}" srcOrd="5" destOrd="0" presId="urn:microsoft.com/office/officeart/2005/8/layout/vList2"/>
    <dgm:cxn modelId="{092ED0EC-B976-4B8A-ADAF-1A5744584D9D}" type="presParOf" srcId="{577EC399-DE8F-4B5F-9BDA-4E375D6AAF94}" destId="{838E4C19-09DA-46B1-AE20-94093E0E0212}" srcOrd="6" destOrd="0" presId="urn:microsoft.com/office/officeart/2005/8/layout/vList2"/>
    <dgm:cxn modelId="{4A1AECB2-01FA-4A19-86C2-C9D68278BA28}" type="presParOf" srcId="{577EC399-DE8F-4B5F-9BDA-4E375D6AAF94}" destId="{57DC270F-4070-4E25-8D17-FCD60D599B45}"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346ABD-6C60-4E36-8D94-B06AC4B75A0E}"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B4C57F50-A407-411D-8F7B-03E81AF7F9E7}">
      <dgm:prSet phldrT="[Text]"/>
      <dgm:spPr/>
      <dgm:t>
        <a:bodyPr/>
        <a:lstStyle/>
        <a:p>
          <a:r>
            <a:rPr lang="en-US" dirty="0">
              <a:solidFill>
                <a:schemeClr val="bg2"/>
              </a:solidFill>
            </a:rPr>
            <a:t>Azure SQL Database</a:t>
          </a:r>
        </a:p>
      </dgm:t>
    </dgm:pt>
    <dgm:pt modelId="{36C22887-99A6-4FB1-9BF3-A8C0E8BF0D02}" type="parTrans" cxnId="{B91D5EF8-56CF-4C37-9D03-A3BB5FF227A4}">
      <dgm:prSet/>
      <dgm:spPr/>
      <dgm:t>
        <a:bodyPr/>
        <a:lstStyle/>
        <a:p>
          <a:endParaRPr lang="en-US"/>
        </a:p>
      </dgm:t>
    </dgm:pt>
    <dgm:pt modelId="{2D831DAC-D7BC-4439-88E7-631B90FC71B4}" type="sibTrans" cxnId="{B91D5EF8-56CF-4C37-9D03-A3BB5FF227A4}">
      <dgm:prSet/>
      <dgm:spPr/>
      <dgm:t>
        <a:bodyPr/>
        <a:lstStyle/>
        <a:p>
          <a:endParaRPr lang="en-US"/>
        </a:p>
      </dgm:t>
    </dgm:pt>
    <dgm:pt modelId="{554A3E2D-8DE8-4608-89C4-9D58B0B07A43}">
      <dgm:prSet phldrT="[Text]"/>
      <dgm:spPr/>
      <dgm:t>
        <a:bodyPr/>
        <a:lstStyle/>
        <a:p>
          <a:r>
            <a:rPr lang="en-US" dirty="0"/>
            <a:t>Do nothing, it’s on by default!</a:t>
          </a:r>
        </a:p>
      </dgm:t>
    </dgm:pt>
    <dgm:pt modelId="{59216A82-3E83-4AC9-B3E0-9319AB195A86}" type="parTrans" cxnId="{1972C0CE-7374-4F2D-8F22-6DC3FFE8C551}">
      <dgm:prSet/>
      <dgm:spPr/>
      <dgm:t>
        <a:bodyPr/>
        <a:lstStyle/>
        <a:p>
          <a:endParaRPr lang="en-US"/>
        </a:p>
      </dgm:t>
    </dgm:pt>
    <dgm:pt modelId="{7CE6AA0E-8889-41CA-AA35-2C91FC7F92A2}" type="sibTrans" cxnId="{1972C0CE-7374-4F2D-8F22-6DC3FFE8C551}">
      <dgm:prSet/>
      <dgm:spPr/>
      <dgm:t>
        <a:bodyPr/>
        <a:lstStyle/>
        <a:p>
          <a:endParaRPr lang="en-US"/>
        </a:p>
      </dgm:t>
    </dgm:pt>
    <dgm:pt modelId="{529424FD-A802-47E8-88AB-7377268D6111}">
      <dgm:prSet phldrT="[Text]"/>
      <dgm:spPr/>
      <dgm:t>
        <a:bodyPr/>
        <a:lstStyle/>
        <a:p>
          <a:r>
            <a:rPr lang="en-US" dirty="0">
              <a:solidFill>
                <a:schemeClr val="bg2"/>
              </a:solidFill>
            </a:rPr>
            <a:t>SQL Server 2019</a:t>
          </a:r>
        </a:p>
      </dgm:t>
    </dgm:pt>
    <dgm:pt modelId="{176D5A0F-8684-4F6D-945B-F4EBF545745D}" type="parTrans" cxnId="{1A20B09D-C918-48F0-A1CB-F98C78F8D156}">
      <dgm:prSet/>
      <dgm:spPr/>
      <dgm:t>
        <a:bodyPr/>
        <a:lstStyle/>
        <a:p>
          <a:endParaRPr lang="en-US"/>
        </a:p>
      </dgm:t>
    </dgm:pt>
    <dgm:pt modelId="{321C9BCF-1B3F-4028-8759-40BBA543C2A2}" type="sibTrans" cxnId="{1A20B09D-C918-48F0-A1CB-F98C78F8D156}">
      <dgm:prSet/>
      <dgm:spPr/>
      <dgm:t>
        <a:bodyPr/>
        <a:lstStyle/>
        <a:p>
          <a:endParaRPr lang="en-US"/>
        </a:p>
      </dgm:t>
    </dgm:pt>
    <dgm:pt modelId="{987C7CE7-5524-48D5-8F37-98EC1C9E25C0}">
      <dgm:prSet phldrT="[Text]" phldr="1"/>
      <dgm:spPr/>
      <dgm:t>
        <a:bodyPr/>
        <a:lstStyle/>
        <a:p>
          <a:endParaRPr lang="en-US" dirty="0"/>
        </a:p>
      </dgm:t>
    </dgm:pt>
    <dgm:pt modelId="{28BF2264-1CD7-4087-A476-F974F2170F42}" type="parTrans" cxnId="{1A849772-DBAE-4034-85C9-A1CE364B9620}">
      <dgm:prSet/>
      <dgm:spPr/>
      <dgm:t>
        <a:bodyPr/>
        <a:lstStyle/>
        <a:p>
          <a:endParaRPr lang="en-US"/>
        </a:p>
      </dgm:t>
    </dgm:pt>
    <dgm:pt modelId="{D31B276B-1817-4C44-A0BA-F855FE5BBC7A}" type="sibTrans" cxnId="{1A849772-DBAE-4034-85C9-A1CE364B9620}">
      <dgm:prSet/>
      <dgm:spPr/>
      <dgm:t>
        <a:bodyPr/>
        <a:lstStyle/>
        <a:p>
          <a:endParaRPr lang="en-US"/>
        </a:p>
      </dgm:t>
    </dgm:pt>
    <dgm:pt modelId="{3FB39105-4F6A-43DD-B44E-3F06C1CD86E5}">
      <dgm:prSet phldrT="[Text]"/>
      <dgm:spPr/>
      <dgm:t>
        <a:bodyPr/>
        <a:lstStyle/>
        <a:p>
          <a:r>
            <a:rPr lang="en-US" dirty="0">
              <a:solidFill>
                <a:schemeClr val="bg2"/>
              </a:solidFill>
            </a:rPr>
            <a:t>Do I need Enterprise Edition?</a:t>
          </a:r>
        </a:p>
      </dgm:t>
    </dgm:pt>
    <dgm:pt modelId="{F15766E5-DB6A-4218-9B82-FEDC8D139605}" type="parTrans" cxnId="{4D276C99-45E3-4944-B75E-696234C1F38A}">
      <dgm:prSet/>
      <dgm:spPr/>
      <dgm:t>
        <a:bodyPr/>
        <a:lstStyle/>
        <a:p>
          <a:endParaRPr lang="en-US"/>
        </a:p>
      </dgm:t>
    </dgm:pt>
    <dgm:pt modelId="{8AC4795A-893B-4F86-88CC-64C2DAE8E49D}" type="sibTrans" cxnId="{4D276C99-45E3-4944-B75E-696234C1F38A}">
      <dgm:prSet/>
      <dgm:spPr/>
      <dgm:t>
        <a:bodyPr/>
        <a:lstStyle/>
        <a:p>
          <a:endParaRPr lang="en-US"/>
        </a:p>
      </dgm:t>
    </dgm:pt>
    <dgm:pt modelId="{F49D940C-3BFA-48E9-A067-6ABCCFE1A9EA}">
      <dgm:prSet phldrT="[Text]"/>
      <dgm:spPr/>
      <dgm:t>
        <a:bodyPr/>
        <a:lstStyle/>
        <a:p>
          <a:r>
            <a:rPr lang="en-US" dirty="0"/>
            <a:t>No! It’s in Standard!</a:t>
          </a:r>
        </a:p>
      </dgm:t>
    </dgm:pt>
    <dgm:pt modelId="{E870AC68-B6F7-4929-9E5E-1E7B6FB94823}" type="parTrans" cxnId="{FE910DFA-42AC-4FF4-BB14-148A3E2AE6F3}">
      <dgm:prSet/>
      <dgm:spPr/>
      <dgm:t>
        <a:bodyPr/>
        <a:lstStyle/>
        <a:p>
          <a:endParaRPr lang="en-US"/>
        </a:p>
      </dgm:t>
    </dgm:pt>
    <dgm:pt modelId="{69036F2A-A11D-4262-B6A5-3EA0168D5907}" type="sibTrans" cxnId="{FE910DFA-42AC-4FF4-BB14-148A3E2AE6F3}">
      <dgm:prSet/>
      <dgm:spPr/>
      <dgm:t>
        <a:bodyPr/>
        <a:lstStyle/>
        <a:p>
          <a:endParaRPr lang="en-US"/>
        </a:p>
      </dgm:t>
    </dgm:pt>
    <dgm:pt modelId="{9EA1B8D7-D8D3-49A8-8DFF-42F3FF3587D9}" type="pres">
      <dgm:prSet presAssocID="{EC346ABD-6C60-4E36-8D94-B06AC4B75A0E}" presName="Name0" presStyleCnt="0">
        <dgm:presLayoutVars>
          <dgm:dir/>
          <dgm:animLvl val="lvl"/>
          <dgm:resizeHandles/>
        </dgm:presLayoutVars>
      </dgm:prSet>
      <dgm:spPr/>
    </dgm:pt>
    <dgm:pt modelId="{094EBB38-A3BB-4A5E-A7F6-5CE838A6396A}" type="pres">
      <dgm:prSet presAssocID="{B4C57F50-A407-411D-8F7B-03E81AF7F9E7}" presName="linNode" presStyleCnt="0"/>
      <dgm:spPr/>
    </dgm:pt>
    <dgm:pt modelId="{AFA200B5-067B-4027-826F-EE9D52E3F31F}" type="pres">
      <dgm:prSet presAssocID="{B4C57F50-A407-411D-8F7B-03E81AF7F9E7}" presName="parentShp" presStyleLbl="node1" presStyleIdx="0" presStyleCnt="3">
        <dgm:presLayoutVars>
          <dgm:bulletEnabled val="1"/>
        </dgm:presLayoutVars>
      </dgm:prSet>
      <dgm:spPr/>
    </dgm:pt>
    <dgm:pt modelId="{4FF4AFD7-9715-4118-ACC5-BD55B0B1BDC5}" type="pres">
      <dgm:prSet presAssocID="{B4C57F50-A407-411D-8F7B-03E81AF7F9E7}" presName="childShp" presStyleLbl="bgAccFollowNode1" presStyleIdx="0" presStyleCnt="3">
        <dgm:presLayoutVars>
          <dgm:bulletEnabled val="1"/>
        </dgm:presLayoutVars>
      </dgm:prSet>
      <dgm:spPr/>
    </dgm:pt>
    <dgm:pt modelId="{CAA68A40-5319-4C55-BDD4-F98E263A7047}" type="pres">
      <dgm:prSet presAssocID="{2D831DAC-D7BC-4439-88E7-631B90FC71B4}" presName="spacing" presStyleCnt="0"/>
      <dgm:spPr/>
    </dgm:pt>
    <dgm:pt modelId="{02CE57D5-FEE8-4D37-B705-807A0C213A3E}" type="pres">
      <dgm:prSet presAssocID="{529424FD-A802-47E8-88AB-7377268D6111}" presName="linNode" presStyleCnt="0"/>
      <dgm:spPr/>
    </dgm:pt>
    <dgm:pt modelId="{2530CD0E-DEF3-40FE-A88D-B605A42F22AB}" type="pres">
      <dgm:prSet presAssocID="{529424FD-A802-47E8-88AB-7377268D6111}" presName="parentShp" presStyleLbl="node1" presStyleIdx="1" presStyleCnt="3">
        <dgm:presLayoutVars>
          <dgm:bulletEnabled val="1"/>
        </dgm:presLayoutVars>
      </dgm:prSet>
      <dgm:spPr/>
    </dgm:pt>
    <dgm:pt modelId="{E76AD34E-81C6-4EC2-AB47-652207BA9A66}" type="pres">
      <dgm:prSet presAssocID="{529424FD-A802-47E8-88AB-7377268D6111}" presName="childShp" presStyleLbl="bgAccFollowNode1" presStyleIdx="1" presStyleCnt="3">
        <dgm:presLayoutVars>
          <dgm:bulletEnabled val="1"/>
        </dgm:presLayoutVars>
      </dgm:prSet>
      <dgm:spPr/>
    </dgm:pt>
    <dgm:pt modelId="{B10B120B-42DA-4ECD-BCD8-F70AF437BFD9}" type="pres">
      <dgm:prSet presAssocID="{321C9BCF-1B3F-4028-8759-40BBA543C2A2}" presName="spacing" presStyleCnt="0"/>
      <dgm:spPr/>
    </dgm:pt>
    <dgm:pt modelId="{A6F78166-3627-4C35-AD8A-B99B4795E1AB}" type="pres">
      <dgm:prSet presAssocID="{3FB39105-4F6A-43DD-B44E-3F06C1CD86E5}" presName="linNode" presStyleCnt="0"/>
      <dgm:spPr/>
    </dgm:pt>
    <dgm:pt modelId="{5342F84F-B4F4-4584-8721-E0DA3536C953}" type="pres">
      <dgm:prSet presAssocID="{3FB39105-4F6A-43DD-B44E-3F06C1CD86E5}" presName="parentShp" presStyleLbl="node1" presStyleIdx="2" presStyleCnt="3">
        <dgm:presLayoutVars>
          <dgm:bulletEnabled val="1"/>
        </dgm:presLayoutVars>
      </dgm:prSet>
      <dgm:spPr/>
    </dgm:pt>
    <dgm:pt modelId="{C49D93F6-90ED-474E-A43E-7C6623B91F17}" type="pres">
      <dgm:prSet presAssocID="{3FB39105-4F6A-43DD-B44E-3F06C1CD86E5}" presName="childShp" presStyleLbl="bgAccFollowNode1" presStyleIdx="2" presStyleCnt="3">
        <dgm:presLayoutVars>
          <dgm:bulletEnabled val="1"/>
        </dgm:presLayoutVars>
      </dgm:prSet>
      <dgm:spPr/>
    </dgm:pt>
  </dgm:ptLst>
  <dgm:cxnLst>
    <dgm:cxn modelId="{58B03901-9350-468C-A41D-03A45D15EF1F}" type="presOf" srcId="{3FB39105-4F6A-43DD-B44E-3F06C1CD86E5}" destId="{5342F84F-B4F4-4584-8721-E0DA3536C953}" srcOrd="0" destOrd="0" presId="urn:microsoft.com/office/officeart/2005/8/layout/vList6"/>
    <dgm:cxn modelId="{57FAB044-09B0-473D-8573-D70D89450260}" type="presOf" srcId="{EC346ABD-6C60-4E36-8D94-B06AC4B75A0E}" destId="{9EA1B8D7-D8D3-49A8-8DFF-42F3FF3587D9}" srcOrd="0" destOrd="0" presId="urn:microsoft.com/office/officeart/2005/8/layout/vList6"/>
    <dgm:cxn modelId="{1A849772-DBAE-4034-85C9-A1CE364B9620}" srcId="{529424FD-A802-47E8-88AB-7377268D6111}" destId="{987C7CE7-5524-48D5-8F37-98EC1C9E25C0}" srcOrd="0" destOrd="0" parTransId="{28BF2264-1CD7-4087-A476-F974F2170F42}" sibTransId="{D31B276B-1817-4C44-A0BA-F855FE5BBC7A}"/>
    <dgm:cxn modelId="{C586F653-0892-40CA-A706-42B7C97D2C21}" type="presOf" srcId="{987C7CE7-5524-48D5-8F37-98EC1C9E25C0}" destId="{E76AD34E-81C6-4EC2-AB47-652207BA9A66}" srcOrd="0" destOrd="0" presId="urn:microsoft.com/office/officeart/2005/8/layout/vList6"/>
    <dgm:cxn modelId="{33D01B55-542B-4E3D-BE79-2D7E8B8AE479}" type="presOf" srcId="{B4C57F50-A407-411D-8F7B-03E81AF7F9E7}" destId="{AFA200B5-067B-4027-826F-EE9D52E3F31F}" srcOrd="0" destOrd="0" presId="urn:microsoft.com/office/officeart/2005/8/layout/vList6"/>
    <dgm:cxn modelId="{8C214A82-41E7-44BE-B1DF-243E93452252}" type="presOf" srcId="{554A3E2D-8DE8-4608-89C4-9D58B0B07A43}" destId="{4FF4AFD7-9715-4118-ACC5-BD55B0B1BDC5}" srcOrd="0" destOrd="0" presId="urn:microsoft.com/office/officeart/2005/8/layout/vList6"/>
    <dgm:cxn modelId="{4D276C99-45E3-4944-B75E-696234C1F38A}" srcId="{EC346ABD-6C60-4E36-8D94-B06AC4B75A0E}" destId="{3FB39105-4F6A-43DD-B44E-3F06C1CD86E5}" srcOrd="2" destOrd="0" parTransId="{F15766E5-DB6A-4218-9B82-FEDC8D139605}" sibTransId="{8AC4795A-893B-4F86-88CC-64C2DAE8E49D}"/>
    <dgm:cxn modelId="{1A20B09D-C918-48F0-A1CB-F98C78F8D156}" srcId="{EC346ABD-6C60-4E36-8D94-B06AC4B75A0E}" destId="{529424FD-A802-47E8-88AB-7377268D6111}" srcOrd="1" destOrd="0" parTransId="{176D5A0F-8684-4F6D-945B-F4EBF545745D}" sibTransId="{321C9BCF-1B3F-4028-8759-40BBA543C2A2}"/>
    <dgm:cxn modelId="{E1DAABA8-0A8A-4198-BC51-C68A89C09007}" type="presOf" srcId="{529424FD-A802-47E8-88AB-7377268D6111}" destId="{2530CD0E-DEF3-40FE-A88D-B605A42F22AB}" srcOrd="0" destOrd="0" presId="urn:microsoft.com/office/officeart/2005/8/layout/vList6"/>
    <dgm:cxn modelId="{1972C0CE-7374-4F2D-8F22-6DC3FFE8C551}" srcId="{B4C57F50-A407-411D-8F7B-03E81AF7F9E7}" destId="{554A3E2D-8DE8-4608-89C4-9D58B0B07A43}" srcOrd="0" destOrd="0" parTransId="{59216A82-3E83-4AC9-B3E0-9319AB195A86}" sibTransId="{7CE6AA0E-8889-41CA-AA35-2C91FC7F92A2}"/>
    <dgm:cxn modelId="{B91D5EF8-56CF-4C37-9D03-A3BB5FF227A4}" srcId="{EC346ABD-6C60-4E36-8D94-B06AC4B75A0E}" destId="{B4C57F50-A407-411D-8F7B-03E81AF7F9E7}" srcOrd="0" destOrd="0" parTransId="{36C22887-99A6-4FB1-9BF3-A8C0E8BF0D02}" sibTransId="{2D831DAC-D7BC-4439-88E7-631B90FC71B4}"/>
    <dgm:cxn modelId="{FE910DFA-42AC-4FF4-BB14-148A3E2AE6F3}" srcId="{3FB39105-4F6A-43DD-B44E-3F06C1CD86E5}" destId="{F49D940C-3BFA-48E9-A067-6ABCCFE1A9EA}" srcOrd="0" destOrd="0" parTransId="{E870AC68-B6F7-4929-9E5E-1E7B6FB94823}" sibTransId="{69036F2A-A11D-4262-B6A5-3EA0168D5907}"/>
    <dgm:cxn modelId="{3F2FDCFB-E5B9-4AB3-95CA-152EA4E612A3}" type="presOf" srcId="{F49D940C-3BFA-48E9-A067-6ABCCFE1A9EA}" destId="{C49D93F6-90ED-474E-A43E-7C6623B91F17}" srcOrd="0" destOrd="0" presId="urn:microsoft.com/office/officeart/2005/8/layout/vList6"/>
    <dgm:cxn modelId="{8660C291-A62E-46EE-8281-C29E38F8B0E2}" type="presParOf" srcId="{9EA1B8D7-D8D3-49A8-8DFF-42F3FF3587D9}" destId="{094EBB38-A3BB-4A5E-A7F6-5CE838A6396A}" srcOrd="0" destOrd="0" presId="urn:microsoft.com/office/officeart/2005/8/layout/vList6"/>
    <dgm:cxn modelId="{53B7DC5B-963C-46AB-94C8-98972BC009A6}" type="presParOf" srcId="{094EBB38-A3BB-4A5E-A7F6-5CE838A6396A}" destId="{AFA200B5-067B-4027-826F-EE9D52E3F31F}" srcOrd="0" destOrd="0" presId="urn:microsoft.com/office/officeart/2005/8/layout/vList6"/>
    <dgm:cxn modelId="{BFBE59B9-B0CB-42DE-934D-65F7EF8571A7}" type="presParOf" srcId="{094EBB38-A3BB-4A5E-A7F6-5CE838A6396A}" destId="{4FF4AFD7-9715-4118-ACC5-BD55B0B1BDC5}" srcOrd="1" destOrd="0" presId="urn:microsoft.com/office/officeart/2005/8/layout/vList6"/>
    <dgm:cxn modelId="{AC4D1832-01CA-4DA0-BD2F-C77736EF2382}" type="presParOf" srcId="{9EA1B8D7-D8D3-49A8-8DFF-42F3FF3587D9}" destId="{CAA68A40-5319-4C55-BDD4-F98E263A7047}" srcOrd="1" destOrd="0" presId="urn:microsoft.com/office/officeart/2005/8/layout/vList6"/>
    <dgm:cxn modelId="{07C571F2-87B0-4F9A-973D-EBC1D4282701}" type="presParOf" srcId="{9EA1B8D7-D8D3-49A8-8DFF-42F3FF3587D9}" destId="{02CE57D5-FEE8-4D37-B705-807A0C213A3E}" srcOrd="2" destOrd="0" presId="urn:microsoft.com/office/officeart/2005/8/layout/vList6"/>
    <dgm:cxn modelId="{63694A6C-B7F3-45E8-99F1-058B303C1481}" type="presParOf" srcId="{02CE57D5-FEE8-4D37-B705-807A0C213A3E}" destId="{2530CD0E-DEF3-40FE-A88D-B605A42F22AB}" srcOrd="0" destOrd="0" presId="urn:microsoft.com/office/officeart/2005/8/layout/vList6"/>
    <dgm:cxn modelId="{0D17A5DD-FA90-401D-9279-D20DAC11DDAA}" type="presParOf" srcId="{02CE57D5-FEE8-4D37-B705-807A0C213A3E}" destId="{E76AD34E-81C6-4EC2-AB47-652207BA9A66}" srcOrd="1" destOrd="0" presId="urn:microsoft.com/office/officeart/2005/8/layout/vList6"/>
    <dgm:cxn modelId="{AFF41271-C91F-484C-A650-B2D8C4E7DFD6}" type="presParOf" srcId="{9EA1B8D7-D8D3-49A8-8DFF-42F3FF3587D9}" destId="{B10B120B-42DA-4ECD-BCD8-F70AF437BFD9}" srcOrd="3" destOrd="0" presId="urn:microsoft.com/office/officeart/2005/8/layout/vList6"/>
    <dgm:cxn modelId="{0368F340-8C77-4B3E-96EB-B46C5896D4C1}" type="presParOf" srcId="{9EA1B8D7-D8D3-49A8-8DFF-42F3FF3587D9}" destId="{A6F78166-3627-4C35-AD8A-B99B4795E1AB}" srcOrd="4" destOrd="0" presId="urn:microsoft.com/office/officeart/2005/8/layout/vList6"/>
    <dgm:cxn modelId="{8F30A001-10AB-43EC-BC5D-3D9D48215D2E}" type="presParOf" srcId="{A6F78166-3627-4C35-AD8A-B99B4795E1AB}" destId="{5342F84F-B4F4-4584-8721-E0DA3536C953}" srcOrd="0" destOrd="0" presId="urn:microsoft.com/office/officeart/2005/8/layout/vList6"/>
    <dgm:cxn modelId="{82E888C2-3DCF-4909-B6FA-7CA37B0E1BD5}" type="presParOf" srcId="{A6F78166-3627-4C35-AD8A-B99B4795E1AB}" destId="{C49D93F6-90ED-474E-A43E-7C6623B91F17}"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1BA776-6E57-418B-A141-2FB5CF0017C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06A56710-0678-485D-883C-EA1F8B7DB0F3}">
      <dgm:prSet phldrT="[Text]"/>
      <dgm:spPr/>
      <dgm:t>
        <a:bodyPr/>
        <a:lstStyle/>
        <a:p>
          <a:r>
            <a:rPr lang="en-US" dirty="0">
              <a:solidFill>
                <a:schemeClr val="bg2"/>
              </a:solidFill>
            </a:rPr>
            <a:t>Required for Transparent Data Encryption</a:t>
          </a:r>
        </a:p>
      </dgm:t>
    </dgm:pt>
    <dgm:pt modelId="{95F799D3-0649-411B-8BAA-D5FB007E2990}" type="parTrans" cxnId="{1BCA162E-0D72-4A25-AECD-FCCFA7A948B9}">
      <dgm:prSet/>
      <dgm:spPr/>
      <dgm:t>
        <a:bodyPr/>
        <a:lstStyle/>
        <a:p>
          <a:endParaRPr lang="en-US"/>
        </a:p>
      </dgm:t>
    </dgm:pt>
    <dgm:pt modelId="{16FF8242-1D3A-422E-B112-65CDE13C9C08}" type="sibTrans" cxnId="{1BCA162E-0D72-4A25-AECD-FCCFA7A948B9}">
      <dgm:prSet/>
      <dgm:spPr/>
      <dgm:t>
        <a:bodyPr/>
        <a:lstStyle/>
        <a:p>
          <a:endParaRPr lang="en-US"/>
        </a:p>
      </dgm:t>
    </dgm:pt>
    <dgm:pt modelId="{314D1EB6-7328-47BE-9C27-27E7BA44C4F2}">
      <dgm:prSet phldrT="[Text]"/>
      <dgm:spPr/>
      <dgm:t>
        <a:bodyPr/>
        <a:lstStyle/>
        <a:p>
          <a:r>
            <a:rPr lang="en-US" dirty="0"/>
            <a:t>Initial scan occurs when TDE is first enabled on a database</a:t>
          </a:r>
        </a:p>
      </dgm:t>
    </dgm:pt>
    <dgm:pt modelId="{A574CDD7-16B6-494D-A44F-2D534D6669D7}" type="parTrans" cxnId="{A265E42F-448E-495C-8F65-7E110A41EA7D}">
      <dgm:prSet/>
      <dgm:spPr/>
      <dgm:t>
        <a:bodyPr/>
        <a:lstStyle/>
        <a:p>
          <a:endParaRPr lang="en-US"/>
        </a:p>
      </dgm:t>
    </dgm:pt>
    <dgm:pt modelId="{C127B109-3344-4F10-9A50-997EE71EC3C9}" type="sibTrans" cxnId="{A265E42F-448E-495C-8F65-7E110A41EA7D}">
      <dgm:prSet/>
      <dgm:spPr/>
      <dgm:t>
        <a:bodyPr/>
        <a:lstStyle/>
        <a:p>
          <a:endParaRPr lang="en-US"/>
        </a:p>
      </dgm:t>
    </dgm:pt>
    <dgm:pt modelId="{03F5C457-9437-4013-9193-EFDE5432DF47}">
      <dgm:prSet phldrT="[Text]"/>
      <dgm:spPr/>
      <dgm:t>
        <a:bodyPr/>
        <a:lstStyle/>
        <a:p>
          <a:r>
            <a:rPr lang="en-US" dirty="0"/>
            <a:t>Additional scan required any time the database encryption key is rotated, or when TDE is disabled</a:t>
          </a:r>
        </a:p>
      </dgm:t>
    </dgm:pt>
    <dgm:pt modelId="{677FCB70-1DB5-4E4F-9D59-B4B70602DC11}" type="parTrans" cxnId="{17B02E31-9996-4EB9-BFB0-AC005A85B239}">
      <dgm:prSet/>
      <dgm:spPr/>
      <dgm:t>
        <a:bodyPr/>
        <a:lstStyle/>
        <a:p>
          <a:endParaRPr lang="en-US"/>
        </a:p>
      </dgm:t>
    </dgm:pt>
    <dgm:pt modelId="{EBE8699B-093A-4D6C-9337-1F2CCE34C7E4}" type="sibTrans" cxnId="{17B02E31-9996-4EB9-BFB0-AC005A85B239}">
      <dgm:prSet/>
      <dgm:spPr/>
      <dgm:t>
        <a:bodyPr/>
        <a:lstStyle/>
        <a:p>
          <a:endParaRPr lang="en-US"/>
        </a:p>
      </dgm:t>
    </dgm:pt>
    <dgm:pt modelId="{F1A24574-A6E3-4EBC-A7D0-69C342A31855}">
      <dgm:prSet phldrT="[Text]"/>
      <dgm:spPr/>
      <dgm:t>
        <a:bodyPr/>
        <a:lstStyle/>
        <a:p>
          <a:r>
            <a:rPr lang="en-US" dirty="0">
              <a:solidFill>
                <a:schemeClr val="bg2"/>
              </a:solidFill>
            </a:rPr>
            <a:t>Pages are encrypted on disk</a:t>
          </a:r>
        </a:p>
      </dgm:t>
    </dgm:pt>
    <dgm:pt modelId="{0CB27536-1659-40D1-8A94-978B644480EC}" type="parTrans" cxnId="{4FDFBC5C-9239-4718-9684-3552EDE9DC0E}">
      <dgm:prSet/>
      <dgm:spPr/>
      <dgm:t>
        <a:bodyPr/>
        <a:lstStyle/>
        <a:p>
          <a:endParaRPr lang="en-US"/>
        </a:p>
      </dgm:t>
    </dgm:pt>
    <dgm:pt modelId="{5C0252A0-C8D9-4316-BEBB-6E60431F6070}" type="sibTrans" cxnId="{4FDFBC5C-9239-4718-9684-3552EDE9DC0E}">
      <dgm:prSet/>
      <dgm:spPr/>
      <dgm:t>
        <a:bodyPr/>
        <a:lstStyle/>
        <a:p>
          <a:endParaRPr lang="en-US"/>
        </a:p>
      </dgm:t>
    </dgm:pt>
    <dgm:pt modelId="{E93BEDA4-310A-4682-AB44-14FE628A7F9A}">
      <dgm:prSet phldrT="[Text]"/>
      <dgm:spPr/>
      <dgm:t>
        <a:bodyPr/>
        <a:lstStyle/>
        <a:p>
          <a:r>
            <a:rPr lang="en-US" dirty="0"/>
            <a:t>Pages are encrypted as they are written out to disk by the checkpoint or lazy writer process</a:t>
          </a:r>
        </a:p>
      </dgm:t>
    </dgm:pt>
    <dgm:pt modelId="{8A6272B9-9C3B-4BCA-811C-BA8389186F50}" type="parTrans" cxnId="{ECDDB469-EEE3-4036-BDC5-FB9502A6290A}">
      <dgm:prSet/>
      <dgm:spPr/>
      <dgm:t>
        <a:bodyPr/>
        <a:lstStyle/>
        <a:p>
          <a:endParaRPr lang="en-US"/>
        </a:p>
      </dgm:t>
    </dgm:pt>
    <dgm:pt modelId="{D9B5FC3D-A079-41B6-9EDB-BBA070FCF441}" type="sibTrans" cxnId="{ECDDB469-EEE3-4036-BDC5-FB9502A6290A}">
      <dgm:prSet/>
      <dgm:spPr/>
      <dgm:t>
        <a:bodyPr/>
        <a:lstStyle/>
        <a:p>
          <a:endParaRPr lang="en-US"/>
        </a:p>
      </dgm:t>
    </dgm:pt>
    <dgm:pt modelId="{394A2D82-15FF-4502-985D-87D361B7AE79}">
      <dgm:prSet phldrT="[Text]"/>
      <dgm:spPr/>
      <dgm:t>
        <a:bodyPr/>
        <a:lstStyle/>
        <a:p>
          <a:r>
            <a:rPr lang="en-US" dirty="0"/>
            <a:t>Encryption scan simply dirties all the pages to force them into the buffer pool</a:t>
          </a:r>
        </a:p>
      </dgm:t>
    </dgm:pt>
    <dgm:pt modelId="{3FED7749-2F4F-42E4-BDCE-37B2DE0529DC}" type="parTrans" cxnId="{1910B966-6871-4458-80EA-A3773770DA5C}">
      <dgm:prSet/>
      <dgm:spPr/>
      <dgm:t>
        <a:bodyPr/>
        <a:lstStyle/>
        <a:p>
          <a:endParaRPr lang="en-US"/>
        </a:p>
      </dgm:t>
    </dgm:pt>
    <dgm:pt modelId="{436AE87A-8DEC-4FD8-B2E2-F14FB2C4091C}" type="sibTrans" cxnId="{1910B966-6871-4458-80EA-A3773770DA5C}">
      <dgm:prSet/>
      <dgm:spPr/>
      <dgm:t>
        <a:bodyPr/>
        <a:lstStyle/>
        <a:p>
          <a:endParaRPr lang="en-US"/>
        </a:p>
      </dgm:t>
    </dgm:pt>
    <dgm:pt modelId="{7D904349-F616-4A04-B8C1-84CC61438746}">
      <dgm:prSet phldrT="[Text]"/>
      <dgm:spPr/>
      <dgm:t>
        <a:bodyPr/>
        <a:lstStyle/>
        <a:p>
          <a:r>
            <a:rPr lang="en-US" dirty="0">
              <a:solidFill>
                <a:schemeClr val="bg2"/>
              </a:solidFill>
            </a:rPr>
            <a:t>Pain points</a:t>
          </a:r>
        </a:p>
      </dgm:t>
    </dgm:pt>
    <dgm:pt modelId="{8D026E30-981C-4907-AA6F-6C789DBE035D}" type="parTrans" cxnId="{2E3CAD06-FB23-419E-A5F9-9BF4450C3B88}">
      <dgm:prSet/>
      <dgm:spPr/>
      <dgm:t>
        <a:bodyPr/>
        <a:lstStyle/>
        <a:p>
          <a:endParaRPr lang="en-US"/>
        </a:p>
      </dgm:t>
    </dgm:pt>
    <dgm:pt modelId="{B012BD74-AC50-43C0-97C7-843F1F82E3D4}" type="sibTrans" cxnId="{2E3CAD06-FB23-419E-A5F9-9BF4450C3B88}">
      <dgm:prSet/>
      <dgm:spPr/>
      <dgm:t>
        <a:bodyPr/>
        <a:lstStyle/>
        <a:p>
          <a:endParaRPr lang="en-US"/>
        </a:p>
      </dgm:t>
    </dgm:pt>
    <dgm:pt modelId="{AEA2FAE4-0F97-41A1-B3EF-D60E79F6FF02}">
      <dgm:prSet phldrT="[Text]"/>
      <dgm:spPr/>
      <dgm:t>
        <a:bodyPr/>
        <a:lstStyle/>
        <a:p>
          <a:r>
            <a:rPr lang="en-US" dirty="0"/>
            <a:t>Scan process generates a large amount of I/O and can take a long time</a:t>
          </a:r>
        </a:p>
      </dgm:t>
    </dgm:pt>
    <dgm:pt modelId="{6E55C539-3031-4F1C-A7FE-5839C404F405}" type="parTrans" cxnId="{A1C5419E-0D43-44C0-BD09-AB831EBCF809}">
      <dgm:prSet/>
      <dgm:spPr/>
      <dgm:t>
        <a:bodyPr/>
        <a:lstStyle/>
        <a:p>
          <a:endParaRPr lang="en-US"/>
        </a:p>
      </dgm:t>
    </dgm:pt>
    <dgm:pt modelId="{E9670D92-9BEC-4308-A776-943241C098FB}" type="sibTrans" cxnId="{A1C5419E-0D43-44C0-BD09-AB831EBCF809}">
      <dgm:prSet/>
      <dgm:spPr/>
      <dgm:t>
        <a:bodyPr/>
        <a:lstStyle/>
        <a:p>
          <a:endParaRPr lang="en-US"/>
        </a:p>
      </dgm:t>
    </dgm:pt>
    <dgm:pt modelId="{F98420AF-87C4-430C-88AE-00676DB4949F}">
      <dgm:prSet phldrT="[Text]"/>
      <dgm:spPr/>
      <dgm:t>
        <a:bodyPr/>
        <a:lstStyle/>
        <a:p>
          <a:r>
            <a:rPr lang="en-US" dirty="0"/>
            <a:t>No way to control the scan or the resources it consumes</a:t>
          </a:r>
        </a:p>
      </dgm:t>
    </dgm:pt>
    <dgm:pt modelId="{91B20958-4253-48B2-BF6B-7A6CEA23FAAE}" type="parTrans" cxnId="{EC13A51F-269D-49A1-AB5E-2969BB19C098}">
      <dgm:prSet/>
      <dgm:spPr/>
      <dgm:t>
        <a:bodyPr/>
        <a:lstStyle/>
        <a:p>
          <a:endParaRPr lang="en-US"/>
        </a:p>
      </dgm:t>
    </dgm:pt>
    <dgm:pt modelId="{E3FD9EA3-5D24-4DB5-8E93-9423C3299C23}" type="sibTrans" cxnId="{EC13A51F-269D-49A1-AB5E-2969BB19C098}">
      <dgm:prSet/>
      <dgm:spPr/>
      <dgm:t>
        <a:bodyPr/>
        <a:lstStyle/>
        <a:p>
          <a:endParaRPr lang="en-US"/>
        </a:p>
      </dgm:t>
    </dgm:pt>
    <dgm:pt modelId="{53D1EB18-A4C2-4FA8-87B0-BBCA1E6F8068}" type="pres">
      <dgm:prSet presAssocID="{1F1BA776-6E57-418B-A141-2FB5CF0017C0}" presName="Name0" presStyleCnt="0">
        <dgm:presLayoutVars>
          <dgm:dir/>
          <dgm:animLvl val="lvl"/>
          <dgm:resizeHandles val="exact"/>
        </dgm:presLayoutVars>
      </dgm:prSet>
      <dgm:spPr/>
    </dgm:pt>
    <dgm:pt modelId="{879E268E-BFB3-4BCD-BD50-B11212D04922}" type="pres">
      <dgm:prSet presAssocID="{06A56710-0678-485D-883C-EA1F8B7DB0F3}" presName="linNode" presStyleCnt="0"/>
      <dgm:spPr/>
    </dgm:pt>
    <dgm:pt modelId="{EEBA3A14-408B-45B8-8C12-EDF1E747A386}" type="pres">
      <dgm:prSet presAssocID="{06A56710-0678-485D-883C-EA1F8B7DB0F3}" presName="parentText" presStyleLbl="node1" presStyleIdx="0" presStyleCnt="3">
        <dgm:presLayoutVars>
          <dgm:chMax val="1"/>
          <dgm:bulletEnabled val="1"/>
        </dgm:presLayoutVars>
      </dgm:prSet>
      <dgm:spPr/>
    </dgm:pt>
    <dgm:pt modelId="{EBE520D6-C185-4044-BB40-F779CD71F027}" type="pres">
      <dgm:prSet presAssocID="{06A56710-0678-485D-883C-EA1F8B7DB0F3}" presName="descendantText" presStyleLbl="alignAccFollowNode1" presStyleIdx="0" presStyleCnt="3">
        <dgm:presLayoutVars>
          <dgm:bulletEnabled val="1"/>
        </dgm:presLayoutVars>
      </dgm:prSet>
      <dgm:spPr/>
    </dgm:pt>
    <dgm:pt modelId="{37B1C860-F559-41B5-8173-CAF745823D25}" type="pres">
      <dgm:prSet presAssocID="{16FF8242-1D3A-422E-B112-65CDE13C9C08}" presName="sp" presStyleCnt="0"/>
      <dgm:spPr/>
    </dgm:pt>
    <dgm:pt modelId="{7D2E25C3-9437-40E7-914B-7612165283F9}" type="pres">
      <dgm:prSet presAssocID="{F1A24574-A6E3-4EBC-A7D0-69C342A31855}" presName="linNode" presStyleCnt="0"/>
      <dgm:spPr/>
    </dgm:pt>
    <dgm:pt modelId="{46822C96-BCBA-40E1-9072-A0F8AFAC6EF2}" type="pres">
      <dgm:prSet presAssocID="{F1A24574-A6E3-4EBC-A7D0-69C342A31855}" presName="parentText" presStyleLbl="node1" presStyleIdx="1" presStyleCnt="3">
        <dgm:presLayoutVars>
          <dgm:chMax val="1"/>
          <dgm:bulletEnabled val="1"/>
        </dgm:presLayoutVars>
      </dgm:prSet>
      <dgm:spPr/>
    </dgm:pt>
    <dgm:pt modelId="{F89623D5-E474-4FEA-8BAD-B0676FD6D537}" type="pres">
      <dgm:prSet presAssocID="{F1A24574-A6E3-4EBC-A7D0-69C342A31855}" presName="descendantText" presStyleLbl="alignAccFollowNode1" presStyleIdx="1" presStyleCnt="3">
        <dgm:presLayoutVars>
          <dgm:bulletEnabled val="1"/>
        </dgm:presLayoutVars>
      </dgm:prSet>
      <dgm:spPr/>
    </dgm:pt>
    <dgm:pt modelId="{30B4CD31-8864-4B9F-B36E-38F8EB3379A2}" type="pres">
      <dgm:prSet presAssocID="{5C0252A0-C8D9-4316-BEBB-6E60431F6070}" presName="sp" presStyleCnt="0"/>
      <dgm:spPr/>
    </dgm:pt>
    <dgm:pt modelId="{DE2EF33A-47E7-4199-B727-0689A13EA119}" type="pres">
      <dgm:prSet presAssocID="{7D904349-F616-4A04-B8C1-84CC61438746}" presName="linNode" presStyleCnt="0"/>
      <dgm:spPr/>
    </dgm:pt>
    <dgm:pt modelId="{0983B53A-5250-4B8E-B14F-4CA8A48514C6}" type="pres">
      <dgm:prSet presAssocID="{7D904349-F616-4A04-B8C1-84CC61438746}" presName="parentText" presStyleLbl="node1" presStyleIdx="2" presStyleCnt="3">
        <dgm:presLayoutVars>
          <dgm:chMax val="1"/>
          <dgm:bulletEnabled val="1"/>
        </dgm:presLayoutVars>
      </dgm:prSet>
      <dgm:spPr/>
    </dgm:pt>
    <dgm:pt modelId="{E7E8BB4D-76E9-443A-8963-ED83D69C4716}" type="pres">
      <dgm:prSet presAssocID="{7D904349-F616-4A04-B8C1-84CC61438746}" presName="descendantText" presStyleLbl="alignAccFollowNode1" presStyleIdx="2" presStyleCnt="3">
        <dgm:presLayoutVars>
          <dgm:bulletEnabled val="1"/>
        </dgm:presLayoutVars>
      </dgm:prSet>
      <dgm:spPr/>
    </dgm:pt>
  </dgm:ptLst>
  <dgm:cxnLst>
    <dgm:cxn modelId="{2E3CAD06-FB23-419E-A5F9-9BF4450C3B88}" srcId="{1F1BA776-6E57-418B-A141-2FB5CF0017C0}" destId="{7D904349-F616-4A04-B8C1-84CC61438746}" srcOrd="2" destOrd="0" parTransId="{8D026E30-981C-4907-AA6F-6C789DBE035D}" sibTransId="{B012BD74-AC50-43C0-97C7-843F1F82E3D4}"/>
    <dgm:cxn modelId="{8BB9CE0D-F694-4433-8A51-6D64A3CF0F76}" type="presOf" srcId="{F98420AF-87C4-430C-88AE-00676DB4949F}" destId="{E7E8BB4D-76E9-443A-8963-ED83D69C4716}" srcOrd="0" destOrd="1" presId="urn:microsoft.com/office/officeart/2005/8/layout/vList5"/>
    <dgm:cxn modelId="{EC13A51F-269D-49A1-AB5E-2969BB19C098}" srcId="{7D904349-F616-4A04-B8C1-84CC61438746}" destId="{F98420AF-87C4-430C-88AE-00676DB4949F}" srcOrd="1" destOrd="0" parTransId="{91B20958-4253-48B2-BF6B-7A6CEA23FAAE}" sibTransId="{E3FD9EA3-5D24-4DB5-8E93-9423C3299C23}"/>
    <dgm:cxn modelId="{1BCA162E-0D72-4A25-AECD-FCCFA7A948B9}" srcId="{1F1BA776-6E57-418B-A141-2FB5CF0017C0}" destId="{06A56710-0678-485D-883C-EA1F8B7DB0F3}" srcOrd="0" destOrd="0" parTransId="{95F799D3-0649-411B-8BAA-D5FB007E2990}" sibTransId="{16FF8242-1D3A-422E-B112-65CDE13C9C08}"/>
    <dgm:cxn modelId="{A265E42F-448E-495C-8F65-7E110A41EA7D}" srcId="{06A56710-0678-485D-883C-EA1F8B7DB0F3}" destId="{314D1EB6-7328-47BE-9C27-27E7BA44C4F2}" srcOrd="0" destOrd="0" parTransId="{A574CDD7-16B6-494D-A44F-2D534D6669D7}" sibTransId="{C127B109-3344-4F10-9A50-997EE71EC3C9}"/>
    <dgm:cxn modelId="{17B02E31-9996-4EB9-BFB0-AC005A85B239}" srcId="{06A56710-0678-485D-883C-EA1F8B7DB0F3}" destId="{03F5C457-9437-4013-9193-EFDE5432DF47}" srcOrd="1" destOrd="0" parTransId="{677FCB70-1DB5-4E4F-9D59-B4B70602DC11}" sibTransId="{EBE8699B-093A-4D6C-9337-1F2CCE34C7E4}"/>
    <dgm:cxn modelId="{4FDFBC5C-9239-4718-9684-3552EDE9DC0E}" srcId="{1F1BA776-6E57-418B-A141-2FB5CF0017C0}" destId="{F1A24574-A6E3-4EBC-A7D0-69C342A31855}" srcOrd="1" destOrd="0" parTransId="{0CB27536-1659-40D1-8A94-978B644480EC}" sibTransId="{5C0252A0-C8D9-4316-BEBB-6E60431F6070}"/>
    <dgm:cxn modelId="{1910B966-6871-4458-80EA-A3773770DA5C}" srcId="{F1A24574-A6E3-4EBC-A7D0-69C342A31855}" destId="{394A2D82-15FF-4502-985D-87D361B7AE79}" srcOrd="1" destOrd="0" parTransId="{3FED7749-2F4F-42E4-BDCE-37B2DE0529DC}" sibTransId="{436AE87A-8DEC-4FD8-B2E2-F14FB2C4091C}"/>
    <dgm:cxn modelId="{ECDDB469-EEE3-4036-BDC5-FB9502A6290A}" srcId="{F1A24574-A6E3-4EBC-A7D0-69C342A31855}" destId="{E93BEDA4-310A-4682-AB44-14FE628A7F9A}" srcOrd="0" destOrd="0" parTransId="{8A6272B9-9C3B-4BCA-811C-BA8389186F50}" sibTransId="{D9B5FC3D-A079-41B6-9EDB-BBA070FCF441}"/>
    <dgm:cxn modelId="{6D02316E-8AD0-4806-9075-E69A38FE5F6F}" type="presOf" srcId="{F1A24574-A6E3-4EBC-A7D0-69C342A31855}" destId="{46822C96-BCBA-40E1-9072-A0F8AFAC6EF2}" srcOrd="0" destOrd="0" presId="urn:microsoft.com/office/officeart/2005/8/layout/vList5"/>
    <dgm:cxn modelId="{AB0A765A-E62C-4B00-8BAB-4A801F495A7E}" type="presOf" srcId="{03F5C457-9437-4013-9193-EFDE5432DF47}" destId="{EBE520D6-C185-4044-BB40-F779CD71F027}" srcOrd="0" destOrd="1" presId="urn:microsoft.com/office/officeart/2005/8/layout/vList5"/>
    <dgm:cxn modelId="{A1C5419E-0D43-44C0-BD09-AB831EBCF809}" srcId="{7D904349-F616-4A04-B8C1-84CC61438746}" destId="{AEA2FAE4-0F97-41A1-B3EF-D60E79F6FF02}" srcOrd="0" destOrd="0" parTransId="{6E55C539-3031-4F1C-A7FE-5839C404F405}" sibTransId="{E9670D92-9BEC-4308-A776-943241C098FB}"/>
    <dgm:cxn modelId="{B7BFBFA1-593D-4399-8B68-B5BA15610109}" type="presOf" srcId="{E93BEDA4-310A-4682-AB44-14FE628A7F9A}" destId="{F89623D5-E474-4FEA-8BAD-B0676FD6D537}" srcOrd="0" destOrd="0" presId="urn:microsoft.com/office/officeart/2005/8/layout/vList5"/>
    <dgm:cxn modelId="{78C21CAA-687B-412C-B4C6-098766C89BE3}" type="presOf" srcId="{394A2D82-15FF-4502-985D-87D361B7AE79}" destId="{F89623D5-E474-4FEA-8BAD-B0676FD6D537}" srcOrd="0" destOrd="1" presId="urn:microsoft.com/office/officeart/2005/8/layout/vList5"/>
    <dgm:cxn modelId="{4FAFCDAA-8FDC-4481-80C5-5045A7A08EF3}" type="presOf" srcId="{7D904349-F616-4A04-B8C1-84CC61438746}" destId="{0983B53A-5250-4B8E-B14F-4CA8A48514C6}" srcOrd="0" destOrd="0" presId="urn:microsoft.com/office/officeart/2005/8/layout/vList5"/>
    <dgm:cxn modelId="{E9D19ACC-7822-429B-8EC3-91D6E577A741}" type="presOf" srcId="{AEA2FAE4-0F97-41A1-B3EF-D60E79F6FF02}" destId="{E7E8BB4D-76E9-443A-8963-ED83D69C4716}" srcOrd="0" destOrd="0" presId="urn:microsoft.com/office/officeart/2005/8/layout/vList5"/>
    <dgm:cxn modelId="{671FAAD8-0221-4CB6-9F31-03A8F3E33D38}" type="presOf" srcId="{1F1BA776-6E57-418B-A141-2FB5CF0017C0}" destId="{53D1EB18-A4C2-4FA8-87B0-BBCA1E6F8068}" srcOrd="0" destOrd="0" presId="urn:microsoft.com/office/officeart/2005/8/layout/vList5"/>
    <dgm:cxn modelId="{FA25D2DA-2781-4435-B623-9E951601EB3A}" type="presOf" srcId="{06A56710-0678-485D-883C-EA1F8B7DB0F3}" destId="{EEBA3A14-408B-45B8-8C12-EDF1E747A386}" srcOrd="0" destOrd="0" presId="urn:microsoft.com/office/officeart/2005/8/layout/vList5"/>
    <dgm:cxn modelId="{347EC3E0-08FB-4B82-9801-1FF07775C458}" type="presOf" srcId="{314D1EB6-7328-47BE-9C27-27E7BA44C4F2}" destId="{EBE520D6-C185-4044-BB40-F779CD71F027}" srcOrd="0" destOrd="0" presId="urn:microsoft.com/office/officeart/2005/8/layout/vList5"/>
    <dgm:cxn modelId="{2EE8AED9-DB68-436F-8B6C-A56B614E3B6F}" type="presParOf" srcId="{53D1EB18-A4C2-4FA8-87B0-BBCA1E6F8068}" destId="{879E268E-BFB3-4BCD-BD50-B11212D04922}" srcOrd="0" destOrd="0" presId="urn:microsoft.com/office/officeart/2005/8/layout/vList5"/>
    <dgm:cxn modelId="{C5DCFDE6-1D89-40CC-AE63-1A519B6F53B0}" type="presParOf" srcId="{879E268E-BFB3-4BCD-BD50-B11212D04922}" destId="{EEBA3A14-408B-45B8-8C12-EDF1E747A386}" srcOrd="0" destOrd="0" presId="urn:microsoft.com/office/officeart/2005/8/layout/vList5"/>
    <dgm:cxn modelId="{1EFCE059-0955-4CD8-8679-CCC3D4D3386F}" type="presParOf" srcId="{879E268E-BFB3-4BCD-BD50-B11212D04922}" destId="{EBE520D6-C185-4044-BB40-F779CD71F027}" srcOrd="1" destOrd="0" presId="urn:microsoft.com/office/officeart/2005/8/layout/vList5"/>
    <dgm:cxn modelId="{7EFEB6C6-6E41-4D37-958E-4C826C75990E}" type="presParOf" srcId="{53D1EB18-A4C2-4FA8-87B0-BBCA1E6F8068}" destId="{37B1C860-F559-41B5-8173-CAF745823D25}" srcOrd="1" destOrd="0" presId="urn:microsoft.com/office/officeart/2005/8/layout/vList5"/>
    <dgm:cxn modelId="{251CEE02-5F7D-4D18-831F-28DCCBAE9DD5}" type="presParOf" srcId="{53D1EB18-A4C2-4FA8-87B0-BBCA1E6F8068}" destId="{7D2E25C3-9437-40E7-914B-7612165283F9}" srcOrd="2" destOrd="0" presId="urn:microsoft.com/office/officeart/2005/8/layout/vList5"/>
    <dgm:cxn modelId="{6A674558-5CAE-4C1A-8876-D18F14644954}" type="presParOf" srcId="{7D2E25C3-9437-40E7-914B-7612165283F9}" destId="{46822C96-BCBA-40E1-9072-A0F8AFAC6EF2}" srcOrd="0" destOrd="0" presId="urn:microsoft.com/office/officeart/2005/8/layout/vList5"/>
    <dgm:cxn modelId="{CB309633-13B1-4A68-9B6F-1883D2B84980}" type="presParOf" srcId="{7D2E25C3-9437-40E7-914B-7612165283F9}" destId="{F89623D5-E474-4FEA-8BAD-B0676FD6D537}" srcOrd="1" destOrd="0" presId="urn:microsoft.com/office/officeart/2005/8/layout/vList5"/>
    <dgm:cxn modelId="{102E1E44-42E9-4925-8FA7-8F063FE802C3}" type="presParOf" srcId="{53D1EB18-A4C2-4FA8-87B0-BBCA1E6F8068}" destId="{30B4CD31-8864-4B9F-B36E-38F8EB3379A2}" srcOrd="3" destOrd="0" presId="urn:microsoft.com/office/officeart/2005/8/layout/vList5"/>
    <dgm:cxn modelId="{4EF8EA88-45F5-49CC-8DC2-B6C52BBA5D00}" type="presParOf" srcId="{53D1EB18-A4C2-4FA8-87B0-BBCA1E6F8068}" destId="{DE2EF33A-47E7-4199-B727-0689A13EA119}" srcOrd="4" destOrd="0" presId="urn:microsoft.com/office/officeart/2005/8/layout/vList5"/>
    <dgm:cxn modelId="{CAB8E9A1-1E9E-48D1-870B-7FA0346598F8}" type="presParOf" srcId="{DE2EF33A-47E7-4199-B727-0689A13EA119}" destId="{0983B53A-5250-4B8E-B14F-4CA8A48514C6}" srcOrd="0" destOrd="0" presId="urn:microsoft.com/office/officeart/2005/8/layout/vList5"/>
    <dgm:cxn modelId="{1886F52C-67E0-4632-B978-4A06B86F8E64}" type="presParOf" srcId="{DE2EF33A-47E7-4199-B727-0689A13EA119}" destId="{E7E8BB4D-76E9-443A-8963-ED83D69C471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2B9CE4-79CB-42F9-95B1-9CCE5A04D08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10666ED-2D4E-4E84-83A4-6DFB7AB489E8}">
      <dgm:prSet phldrT="[Text]"/>
      <dgm:spPr/>
      <dgm:t>
        <a:bodyPr/>
        <a:lstStyle/>
        <a:p>
          <a:r>
            <a:rPr lang="en-US" dirty="0">
              <a:solidFill>
                <a:schemeClr val="bg2"/>
              </a:solidFill>
            </a:rPr>
            <a:t>How does it work?</a:t>
          </a:r>
        </a:p>
      </dgm:t>
    </dgm:pt>
    <dgm:pt modelId="{1B81D314-D912-4FAA-A8C6-0BF13EB93DF6}" type="parTrans" cxnId="{1B08186F-AC0A-4C43-BBCF-E5193E7E91EF}">
      <dgm:prSet/>
      <dgm:spPr/>
      <dgm:t>
        <a:bodyPr/>
        <a:lstStyle/>
        <a:p>
          <a:endParaRPr lang="en-US"/>
        </a:p>
      </dgm:t>
    </dgm:pt>
    <dgm:pt modelId="{8C4F7DFA-B254-486D-A318-47A25E3282BF}" type="sibTrans" cxnId="{1B08186F-AC0A-4C43-BBCF-E5193E7E91EF}">
      <dgm:prSet/>
      <dgm:spPr/>
      <dgm:t>
        <a:bodyPr/>
        <a:lstStyle/>
        <a:p>
          <a:endParaRPr lang="en-US"/>
        </a:p>
      </dgm:t>
    </dgm:pt>
    <dgm:pt modelId="{3685C32F-DFDD-4A47-8791-2E788E35784E}">
      <dgm:prSet phldrT="[Text]" phldr="1"/>
      <dgm:spPr/>
      <dgm:t>
        <a:bodyPr/>
        <a:lstStyle/>
        <a:p>
          <a:endParaRPr lang="en-US" dirty="0"/>
        </a:p>
      </dgm:t>
    </dgm:pt>
    <dgm:pt modelId="{A1293309-2B22-4458-8E70-40BD519D4BF4}" type="parTrans" cxnId="{4E32C556-1EBB-4370-B04F-7241F10FFEA0}">
      <dgm:prSet/>
      <dgm:spPr/>
      <dgm:t>
        <a:bodyPr/>
        <a:lstStyle/>
        <a:p>
          <a:endParaRPr lang="en-US"/>
        </a:p>
      </dgm:t>
    </dgm:pt>
    <dgm:pt modelId="{4AF10A52-9E5D-4A9D-AF57-5216C84A5D7E}" type="sibTrans" cxnId="{4E32C556-1EBB-4370-B04F-7241F10FFEA0}">
      <dgm:prSet/>
      <dgm:spPr/>
      <dgm:t>
        <a:bodyPr/>
        <a:lstStyle/>
        <a:p>
          <a:endParaRPr lang="en-US"/>
        </a:p>
      </dgm:t>
    </dgm:pt>
    <dgm:pt modelId="{2DECAA1B-FDFA-493C-B418-1242FEC95FA2}">
      <dgm:prSet phldrT="[Text]"/>
      <dgm:spPr/>
      <dgm:t>
        <a:bodyPr/>
        <a:lstStyle/>
        <a:p>
          <a:r>
            <a:rPr lang="en-US" dirty="0">
              <a:solidFill>
                <a:schemeClr val="bg2"/>
              </a:solidFill>
            </a:rPr>
            <a:t>How do I monitor the state of the scan?</a:t>
          </a:r>
        </a:p>
      </dgm:t>
    </dgm:pt>
    <dgm:pt modelId="{898DC5AE-E592-438B-A2E8-B655D4E85A56}" type="parTrans" cxnId="{CB9D6B8F-8619-4FA9-8A6B-7864B4D12F53}">
      <dgm:prSet/>
      <dgm:spPr/>
      <dgm:t>
        <a:bodyPr/>
        <a:lstStyle/>
        <a:p>
          <a:endParaRPr lang="en-US"/>
        </a:p>
      </dgm:t>
    </dgm:pt>
    <dgm:pt modelId="{106C347A-5442-4814-BF72-76FAFF721362}" type="sibTrans" cxnId="{CB9D6B8F-8619-4FA9-8A6B-7864B4D12F53}">
      <dgm:prSet/>
      <dgm:spPr/>
      <dgm:t>
        <a:bodyPr/>
        <a:lstStyle/>
        <a:p>
          <a:endParaRPr lang="en-US"/>
        </a:p>
      </dgm:t>
    </dgm:pt>
    <dgm:pt modelId="{01821877-2875-4DE1-8A8E-B41D7532BEF7}">
      <dgm:prSet phldrT="[Text]" phldr="1"/>
      <dgm:spPr/>
      <dgm:t>
        <a:bodyPr/>
        <a:lstStyle/>
        <a:p>
          <a:endParaRPr lang="en-US" dirty="0"/>
        </a:p>
      </dgm:t>
    </dgm:pt>
    <dgm:pt modelId="{F9D0828D-DCD6-444B-BDAC-3BF098E98AE2}" type="parTrans" cxnId="{B01505D8-7C39-48D8-80F7-A2C69A584EC1}">
      <dgm:prSet/>
      <dgm:spPr/>
      <dgm:t>
        <a:bodyPr/>
        <a:lstStyle/>
        <a:p>
          <a:endParaRPr lang="en-US"/>
        </a:p>
      </dgm:t>
    </dgm:pt>
    <dgm:pt modelId="{2D555182-926B-457C-AEF9-ABB3AE117D6E}" type="sibTrans" cxnId="{B01505D8-7C39-48D8-80F7-A2C69A584EC1}">
      <dgm:prSet/>
      <dgm:spPr/>
      <dgm:t>
        <a:bodyPr/>
        <a:lstStyle/>
        <a:p>
          <a:endParaRPr lang="en-US"/>
        </a:p>
      </dgm:t>
    </dgm:pt>
    <dgm:pt modelId="{CDF34CF8-3A53-40DC-BA38-D19838148DCE}">
      <dgm:prSet phldrT="[Text]"/>
      <dgm:spPr/>
      <dgm:t>
        <a:bodyPr/>
        <a:lstStyle/>
        <a:p>
          <a:r>
            <a:rPr lang="en-US" dirty="0">
              <a:solidFill>
                <a:schemeClr val="bg2"/>
              </a:solidFill>
            </a:rPr>
            <a:t>What happens if the server restarts or fails over?</a:t>
          </a:r>
        </a:p>
      </dgm:t>
    </dgm:pt>
    <dgm:pt modelId="{145D924E-B9B5-44F8-B0B0-6ABEA64B348C}" type="parTrans" cxnId="{0263E645-1283-4877-AC87-EF014C1BC096}">
      <dgm:prSet/>
      <dgm:spPr/>
      <dgm:t>
        <a:bodyPr/>
        <a:lstStyle/>
        <a:p>
          <a:endParaRPr lang="en-US"/>
        </a:p>
      </dgm:t>
    </dgm:pt>
    <dgm:pt modelId="{68FE99BE-20F3-473A-A412-845B42A59B54}" type="sibTrans" cxnId="{0263E645-1283-4877-AC87-EF014C1BC096}">
      <dgm:prSet/>
      <dgm:spPr/>
      <dgm:t>
        <a:bodyPr/>
        <a:lstStyle/>
        <a:p>
          <a:endParaRPr lang="en-US"/>
        </a:p>
      </dgm:t>
    </dgm:pt>
    <dgm:pt modelId="{F57F288B-6846-4777-8E1A-0D74B88C3CA7}">
      <dgm:prSet phldrT="[Text]"/>
      <dgm:spPr/>
      <dgm:t>
        <a:bodyPr/>
        <a:lstStyle/>
        <a:p>
          <a:br>
            <a:rPr lang="en-US" dirty="0"/>
          </a:br>
          <a:endParaRPr lang="en-US" dirty="0"/>
        </a:p>
      </dgm:t>
    </dgm:pt>
    <dgm:pt modelId="{922B6142-7448-44E9-9EE3-1BC4242D4F07}" type="parTrans" cxnId="{0C5ADAD5-C848-4648-9DEA-4A00CE1D77AF}">
      <dgm:prSet/>
      <dgm:spPr/>
      <dgm:t>
        <a:bodyPr/>
        <a:lstStyle/>
        <a:p>
          <a:endParaRPr lang="en-US"/>
        </a:p>
      </dgm:t>
    </dgm:pt>
    <dgm:pt modelId="{8380709E-4DB6-4F56-A6B5-B5571626B1AF}" type="sibTrans" cxnId="{0C5ADAD5-C848-4648-9DEA-4A00CE1D77AF}">
      <dgm:prSet/>
      <dgm:spPr/>
      <dgm:t>
        <a:bodyPr/>
        <a:lstStyle/>
        <a:p>
          <a:endParaRPr lang="en-US"/>
        </a:p>
      </dgm:t>
    </dgm:pt>
    <dgm:pt modelId="{807EBD18-26BC-4F01-9E80-E40025534DED}">
      <dgm:prSet phldrT="[Text]"/>
      <dgm:spPr/>
      <dgm:t>
        <a:bodyPr/>
        <a:lstStyle/>
        <a:p>
          <a:br>
            <a:rPr lang="en-US" dirty="0"/>
          </a:br>
          <a:endParaRPr lang="en-US" dirty="0"/>
        </a:p>
      </dgm:t>
    </dgm:pt>
    <dgm:pt modelId="{1D5C6641-EE00-4F98-B870-FFADB79858B6}" type="parTrans" cxnId="{A2D91E3B-FA54-4603-90A5-5E6821E6E84F}">
      <dgm:prSet/>
      <dgm:spPr/>
      <dgm:t>
        <a:bodyPr/>
        <a:lstStyle/>
        <a:p>
          <a:endParaRPr lang="en-US"/>
        </a:p>
      </dgm:t>
    </dgm:pt>
    <dgm:pt modelId="{6E64D7EF-2161-4227-86B1-057DCCF28162}" type="sibTrans" cxnId="{A2D91E3B-FA54-4603-90A5-5E6821E6E84F}">
      <dgm:prSet/>
      <dgm:spPr/>
      <dgm:t>
        <a:bodyPr/>
        <a:lstStyle/>
        <a:p>
          <a:endParaRPr lang="en-US"/>
        </a:p>
      </dgm:t>
    </dgm:pt>
    <dgm:pt modelId="{190046CE-30A3-4A4F-951A-6834C8C0B70D}">
      <dgm:prSet phldrT="[Text]"/>
      <dgm:spPr/>
      <dgm:t>
        <a:bodyPr/>
        <a:lstStyle/>
        <a:p>
          <a:endParaRPr lang="en-US" dirty="0"/>
        </a:p>
      </dgm:t>
    </dgm:pt>
    <dgm:pt modelId="{B03A3A45-6BF0-46F9-8C5F-EF9FB44D0591}" type="parTrans" cxnId="{B2496F77-7BDE-4456-ACF1-C3F977B30860}">
      <dgm:prSet/>
      <dgm:spPr/>
      <dgm:t>
        <a:bodyPr/>
        <a:lstStyle/>
        <a:p>
          <a:endParaRPr lang="en-US"/>
        </a:p>
      </dgm:t>
    </dgm:pt>
    <dgm:pt modelId="{57C4151F-7042-4011-B26B-84D4E46C61EB}" type="sibTrans" cxnId="{B2496F77-7BDE-4456-ACF1-C3F977B30860}">
      <dgm:prSet/>
      <dgm:spPr/>
      <dgm:t>
        <a:bodyPr/>
        <a:lstStyle/>
        <a:p>
          <a:endParaRPr lang="en-US"/>
        </a:p>
      </dgm:t>
    </dgm:pt>
    <dgm:pt modelId="{AA6C5829-69FE-4D1B-8784-6319C074776D}">
      <dgm:prSet phldrT="[Text]" custT="1"/>
      <dgm:spPr/>
      <dgm:t>
        <a:bodyPr/>
        <a:lstStyle/>
        <a:p>
          <a:r>
            <a:rPr lang="en-US" sz="1400" dirty="0">
              <a:solidFill>
                <a:schemeClr val="tx1"/>
              </a:solidFill>
            </a:rPr>
            <a:t>The scan will need to be manually resumed</a:t>
          </a:r>
        </a:p>
      </dgm:t>
    </dgm:pt>
    <dgm:pt modelId="{111799E2-4D14-497C-8E67-FD65150A1EFE}" type="parTrans" cxnId="{2C6C93F4-F6CB-4435-957D-B3B96AA8074D}">
      <dgm:prSet/>
      <dgm:spPr/>
      <dgm:t>
        <a:bodyPr/>
        <a:lstStyle/>
        <a:p>
          <a:endParaRPr lang="en-US"/>
        </a:p>
      </dgm:t>
    </dgm:pt>
    <dgm:pt modelId="{8826D6A6-BE66-45DD-ACF6-6E019F0B4C33}" type="sibTrans" cxnId="{2C6C93F4-F6CB-4435-957D-B3B96AA8074D}">
      <dgm:prSet/>
      <dgm:spPr/>
      <dgm:t>
        <a:bodyPr/>
        <a:lstStyle/>
        <a:p>
          <a:endParaRPr lang="en-US"/>
        </a:p>
      </dgm:t>
    </dgm:pt>
    <dgm:pt modelId="{2FEA9031-0596-4EB3-AE2B-6F43AAB838C1}">
      <dgm:prSet phldrT="[Text]" custT="1"/>
      <dgm:spPr/>
      <dgm:t>
        <a:bodyPr/>
        <a:lstStyle/>
        <a:p>
          <a:r>
            <a:rPr lang="en-US" sz="1400" dirty="0">
              <a:solidFill>
                <a:schemeClr val="tx1"/>
              </a:solidFill>
            </a:rPr>
            <a:t>A message will be logged in the error log</a:t>
          </a:r>
        </a:p>
      </dgm:t>
    </dgm:pt>
    <dgm:pt modelId="{8FB02E0B-139C-43A0-91C5-F328D06545AE}" type="parTrans" cxnId="{44598749-35E5-4F73-8F53-6D01A86D30AA}">
      <dgm:prSet/>
      <dgm:spPr/>
      <dgm:t>
        <a:bodyPr/>
        <a:lstStyle/>
        <a:p>
          <a:endParaRPr lang="en-US"/>
        </a:p>
      </dgm:t>
    </dgm:pt>
    <dgm:pt modelId="{42919C55-4659-4511-96CD-8079AB1BD476}" type="sibTrans" cxnId="{44598749-35E5-4F73-8F53-6D01A86D30AA}">
      <dgm:prSet/>
      <dgm:spPr/>
      <dgm:t>
        <a:bodyPr/>
        <a:lstStyle/>
        <a:p>
          <a:endParaRPr lang="en-US"/>
        </a:p>
      </dgm:t>
    </dgm:pt>
    <dgm:pt modelId="{63A6D781-C76E-4281-94B0-BCA3DF58F55B}">
      <dgm:prSet phldrT="[Text]"/>
      <dgm:spPr/>
      <dgm:t>
        <a:bodyPr/>
        <a:lstStyle/>
        <a:p>
          <a:r>
            <a:rPr lang="en-US" dirty="0">
              <a:solidFill>
                <a:schemeClr val="bg2"/>
              </a:solidFill>
            </a:rPr>
            <a:t>Do I need a trace flag?</a:t>
          </a:r>
        </a:p>
      </dgm:t>
    </dgm:pt>
    <dgm:pt modelId="{0012CA79-E433-4F04-8043-AAE0C3AA8FAD}" type="parTrans" cxnId="{8F573496-D4BD-4A6E-8911-B7137043D033}">
      <dgm:prSet/>
      <dgm:spPr/>
      <dgm:t>
        <a:bodyPr/>
        <a:lstStyle/>
        <a:p>
          <a:endParaRPr lang="en-US"/>
        </a:p>
      </dgm:t>
    </dgm:pt>
    <dgm:pt modelId="{3CDB005B-17C7-4CA7-B40E-3A6BEAD0A1A8}" type="sibTrans" cxnId="{8F573496-D4BD-4A6E-8911-B7137043D033}">
      <dgm:prSet/>
      <dgm:spPr/>
      <dgm:t>
        <a:bodyPr/>
        <a:lstStyle/>
        <a:p>
          <a:endParaRPr lang="en-US"/>
        </a:p>
      </dgm:t>
    </dgm:pt>
    <dgm:pt modelId="{84446342-0801-4437-95FA-F6D2944255DB}">
      <dgm:prSet phldrT="[Text]" custT="1"/>
      <dgm:spPr/>
      <dgm:t>
        <a:bodyPr/>
        <a:lstStyle/>
        <a:p>
          <a:r>
            <a:rPr lang="en-US" sz="1400" dirty="0">
              <a:solidFill>
                <a:schemeClr val="tx1"/>
              </a:solidFill>
            </a:rPr>
            <a:t>No, this functionality replaces the need for trace flag 5004</a:t>
          </a:r>
        </a:p>
      </dgm:t>
    </dgm:pt>
    <dgm:pt modelId="{8D6B7359-ACD3-406B-855F-7CF09524E5C0}" type="parTrans" cxnId="{3FE3CB91-8483-4E81-B5CB-A88B40DDB3C7}">
      <dgm:prSet/>
      <dgm:spPr/>
      <dgm:t>
        <a:bodyPr/>
        <a:lstStyle/>
        <a:p>
          <a:endParaRPr lang="en-US"/>
        </a:p>
      </dgm:t>
    </dgm:pt>
    <dgm:pt modelId="{9AD948F4-47D4-4718-9687-D15A443D3BBA}" type="sibTrans" cxnId="{3FE3CB91-8483-4E81-B5CB-A88B40DDB3C7}">
      <dgm:prSet/>
      <dgm:spPr/>
      <dgm:t>
        <a:bodyPr/>
        <a:lstStyle/>
        <a:p>
          <a:endParaRPr lang="en-US"/>
        </a:p>
      </dgm:t>
    </dgm:pt>
    <dgm:pt modelId="{A9A13BA9-CE24-4B1B-99E2-C4E189C83EB4}" type="pres">
      <dgm:prSet presAssocID="{EE2B9CE4-79CB-42F9-95B1-9CCE5A04D081}" presName="linear" presStyleCnt="0">
        <dgm:presLayoutVars>
          <dgm:animLvl val="lvl"/>
          <dgm:resizeHandles val="exact"/>
        </dgm:presLayoutVars>
      </dgm:prSet>
      <dgm:spPr/>
    </dgm:pt>
    <dgm:pt modelId="{9844B2A7-7503-4B43-A2A0-DF823A87CC57}" type="pres">
      <dgm:prSet presAssocID="{B10666ED-2D4E-4E84-83A4-6DFB7AB489E8}" presName="parentText" presStyleLbl="node1" presStyleIdx="0" presStyleCnt="4">
        <dgm:presLayoutVars>
          <dgm:chMax val="0"/>
          <dgm:bulletEnabled val="1"/>
        </dgm:presLayoutVars>
      </dgm:prSet>
      <dgm:spPr/>
    </dgm:pt>
    <dgm:pt modelId="{3A3A282D-266E-4AB3-9474-23DBCF9D245E}" type="pres">
      <dgm:prSet presAssocID="{B10666ED-2D4E-4E84-83A4-6DFB7AB489E8}" presName="childText" presStyleLbl="revTx" presStyleIdx="0" presStyleCnt="4">
        <dgm:presLayoutVars>
          <dgm:bulletEnabled val="1"/>
        </dgm:presLayoutVars>
      </dgm:prSet>
      <dgm:spPr/>
    </dgm:pt>
    <dgm:pt modelId="{BB4ADFF5-01F6-47ED-94A0-D0EE704C5A77}" type="pres">
      <dgm:prSet presAssocID="{2DECAA1B-FDFA-493C-B418-1242FEC95FA2}" presName="parentText" presStyleLbl="node1" presStyleIdx="1" presStyleCnt="4">
        <dgm:presLayoutVars>
          <dgm:chMax val="0"/>
          <dgm:bulletEnabled val="1"/>
        </dgm:presLayoutVars>
      </dgm:prSet>
      <dgm:spPr/>
    </dgm:pt>
    <dgm:pt modelId="{27474ABC-84E5-4046-9D3A-4A4B553F9D0E}" type="pres">
      <dgm:prSet presAssocID="{2DECAA1B-FDFA-493C-B418-1242FEC95FA2}" presName="childText" presStyleLbl="revTx" presStyleIdx="1" presStyleCnt="4">
        <dgm:presLayoutVars>
          <dgm:bulletEnabled val="1"/>
        </dgm:presLayoutVars>
      </dgm:prSet>
      <dgm:spPr/>
    </dgm:pt>
    <dgm:pt modelId="{4CCC557E-E90A-488A-B1BB-35829E58C393}" type="pres">
      <dgm:prSet presAssocID="{CDF34CF8-3A53-40DC-BA38-D19838148DCE}" presName="parentText" presStyleLbl="node1" presStyleIdx="2" presStyleCnt="4">
        <dgm:presLayoutVars>
          <dgm:chMax val="0"/>
          <dgm:bulletEnabled val="1"/>
        </dgm:presLayoutVars>
      </dgm:prSet>
      <dgm:spPr/>
    </dgm:pt>
    <dgm:pt modelId="{829B1D91-C1CF-4CB0-864A-962784016D35}" type="pres">
      <dgm:prSet presAssocID="{CDF34CF8-3A53-40DC-BA38-D19838148DCE}" presName="childText" presStyleLbl="revTx" presStyleIdx="2" presStyleCnt="4">
        <dgm:presLayoutVars>
          <dgm:bulletEnabled val="1"/>
        </dgm:presLayoutVars>
      </dgm:prSet>
      <dgm:spPr/>
    </dgm:pt>
    <dgm:pt modelId="{5238B9BE-BFFA-44B3-9E36-B6C9B9612D1E}" type="pres">
      <dgm:prSet presAssocID="{63A6D781-C76E-4281-94B0-BCA3DF58F55B}" presName="parentText" presStyleLbl="node1" presStyleIdx="3" presStyleCnt="4">
        <dgm:presLayoutVars>
          <dgm:chMax val="0"/>
          <dgm:bulletEnabled val="1"/>
        </dgm:presLayoutVars>
      </dgm:prSet>
      <dgm:spPr/>
    </dgm:pt>
    <dgm:pt modelId="{A03ACC3B-8831-4C9A-9004-E90896ED9D27}" type="pres">
      <dgm:prSet presAssocID="{63A6D781-C76E-4281-94B0-BCA3DF58F55B}" presName="childText" presStyleLbl="revTx" presStyleIdx="3" presStyleCnt="4">
        <dgm:presLayoutVars>
          <dgm:bulletEnabled val="1"/>
        </dgm:presLayoutVars>
      </dgm:prSet>
      <dgm:spPr/>
    </dgm:pt>
  </dgm:ptLst>
  <dgm:cxnLst>
    <dgm:cxn modelId="{A2D91E3B-FA54-4603-90A5-5E6821E6E84F}" srcId="{2DECAA1B-FDFA-493C-B418-1242FEC95FA2}" destId="{807EBD18-26BC-4F01-9E80-E40025534DED}" srcOrd="1" destOrd="0" parTransId="{1D5C6641-EE00-4F98-B870-FFADB79858B6}" sibTransId="{6E64D7EF-2161-4227-86B1-057DCCF28162}"/>
    <dgm:cxn modelId="{85A1CD3B-32FA-477E-B27A-0C18F003CF54}" type="presOf" srcId="{3685C32F-DFDD-4A47-8791-2E788E35784E}" destId="{3A3A282D-266E-4AB3-9474-23DBCF9D245E}" srcOrd="0" destOrd="0" presId="urn:microsoft.com/office/officeart/2005/8/layout/vList2"/>
    <dgm:cxn modelId="{DF121B5C-299D-4BF0-9EB1-202D9A7DC7AE}" type="presOf" srcId="{EE2B9CE4-79CB-42F9-95B1-9CCE5A04D081}" destId="{A9A13BA9-CE24-4B1B-99E2-C4E189C83EB4}" srcOrd="0" destOrd="0" presId="urn:microsoft.com/office/officeart/2005/8/layout/vList2"/>
    <dgm:cxn modelId="{0263E645-1283-4877-AC87-EF014C1BC096}" srcId="{EE2B9CE4-79CB-42F9-95B1-9CCE5A04D081}" destId="{CDF34CF8-3A53-40DC-BA38-D19838148DCE}" srcOrd="2" destOrd="0" parTransId="{145D924E-B9B5-44F8-B0B0-6ABEA64B348C}" sibTransId="{68FE99BE-20F3-473A-A412-845B42A59B54}"/>
    <dgm:cxn modelId="{44598749-35E5-4F73-8F53-6D01A86D30AA}" srcId="{CDF34CF8-3A53-40DC-BA38-D19838148DCE}" destId="{2FEA9031-0596-4EB3-AE2B-6F43AAB838C1}" srcOrd="0" destOrd="0" parTransId="{8FB02E0B-139C-43A0-91C5-F328D06545AE}" sibTransId="{42919C55-4659-4511-96CD-8079AB1BD476}"/>
    <dgm:cxn modelId="{1B08186F-AC0A-4C43-BBCF-E5193E7E91EF}" srcId="{EE2B9CE4-79CB-42F9-95B1-9CCE5A04D081}" destId="{B10666ED-2D4E-4E84-83A4-6DFB7AB489E8}" srcOrd="0" destOrd="0" parTransId="{1B81D314-D912-4FAA-A8C6-0BF13EB93DF6}" sibTransId="{8C4F7DFA-B254-486D-A318-47A25E3282BF}"/>
    <dgm:cxn modelId="{4E32C556-1EBB-4370-B04F-7241F10FFEA0}" srcId="{B10666ED-2D4E-4E84-83A4-6DFB7AB489E8}" destId="{3685C32F-DFDD-4A47-8791-2E788E35784E}" srcOrd="0" destOrd="0" parTransId="{A1293309-2B22-4458-8E70-40BD519D4BF4}" sibTransId="{4AF10A52-9E5D-4A9D-AF57-5216C84A5D7E}"/>
    <dgm:cxn modelId="{B2496F77-7BDE-4456-ACF1-C3F977B30860}" srcId="{2DECAA1B-FDFA-493C-B418-1242FEC95FA2}" destId="{190046CE-30A3-4A4F-951A-6834C8C0B70D}" srcOrd="2" destOrd="0" parTransId="{B03A3A45-6BF0-46F9-8C5F-EF9FB44D0591}" sibTransId="{57C4151F-7042-4011-B26B-84D4E46C61EB}"/>
    <dgm:cxn modelId="{B133D558-C479-4138-B55C-90B1C7B52808}" type="presOf" srcId="{2FEA9031-0596-4EB3-AE2B-6F43AAB838C1}" destId="{829B1D91-C1CF-4CB0-864A-962784016D35}" srcOrd="0" destOrd="0" presId="urn:microsoft.com/office/officeart/2005/8/layout/vList2"/>
    <dgm:cxn modelId="{2128AB7F-3195-4172-A106-04D97CE23662}" type="presOf" srcId="{01821877-2875-4DE1-8A8E-B41D7532BEF7}" destId="{27474ABC-84E5-4046-9D3A-4A4B553F9D0E}" srcOrd="0" destOrd="0" presId="urn:microsoft.com/office/officeart/2005/8/layout/vList2"/>
    <dgm:cxn modelId="{E48B688C-6F59-4CEB-8219-631E04F2226E}" type="presOf" srcId="{2DECAA1B-FDFA-493C-B418-1242FEC95FA2}" destId="{BB4ADFF5-01F6-47ED-94A0-D0EE704C5A77}" srcOrd="0" destOrd="0" presId="urn:microsoft.com/office/officeart/2005/8/layout/vList2"/>
    <dgm:cxn modelId="{CB9D6B8F-8619-4FA9-8A6B-7864B4D12F53}" srcId="{EE2B9CE4-79CB-42F9-95B1-9CCE5A04D081}" destId="{2DECAA1B-FDFA-493C-B418-1242FEC95FA2}" srcOrd="1" destOrd="0" parTransId="{898DC5AE-E592-438B-A2E8-B655D4E85A56}" sibTransId="{106C347A-5442-4814-BF72-76FAFF721362}"/>
    <dgm:cxn modelId="{3FE3CB91-8483-4E81-B5CB-A88B40DDB3C7}" srcId="{63A6D781-C76E-4281-94B0-BCA3DF58F55B}" destId="{84446342-0801-4437-95FA-F6D2944255DB}" srcOrd="0" destOrd="0" parTransId="{8D6B7359-ACD3-406B-855F-7CF09524E5C0}" sibTransId="{9AD948F4-47D4-4718-9687-D15A443D3BBA}"/>
    <dgm:cxn modelId="{35DC6D95-29D2-44CA-BC78-1E035F4986BB}" type="presOf" srcId="{807EBD18-26BC-4F01-9E80-E40025534DED}" destId="{27474ABC-84E5-4046-9D3A-4A4B553F9D0E}" srcOrd="0" destOrd="1" presId="urn:microsoft.com/office/officeart/2005/8/layout/vList2"/>
    <dgm:cxn modelId="{8F573496-D4BD-4A6E-8911-B7137043D033}" srcId="{EE2B9CE4-79CB-42F9-95B1-9CCE5A04D081}" destId="{63A6D781-C76E-4281-94B0-BCA3DF58F55B}" srcOrd="3" destOrd="0" parTransId="{0012CA79-E433-4F04-8043-AAE0C3AA8FAD}" sibTransId="{3CDB005B-17C7-4CA7-B40E-3A6BEAD0A1A8}"/>
    <dgm:cxn modelId="{D7B964A7-429C-459F-BDD7-817C80396DB3}" type="presOf" srcId="{AA6C5829-69FE-4D1B-8784-6319C074776D}" destId="{829B1D91-C1CF-4CB0-864A-962784016D35}" srcOrd="0" destOrd="1" presId="urn:microsoft.com/office/officeart/2005/8/layout/vList2"/>
    <dgm:cxn modelId="{E9A1FCA8-B3C1-484D-87D3-1869E5D0BD5D}" type="presOf" srcId="{B10666ED-2D4E-4E84-83A4-6DFB7AB489E8}" destId="{9844B2A7-7503-4B43-A2A0-DF823A87CC57}" srcOrd="0" destOrd="0" presId="urn:microsoft.com/office/officeart/2005/8/layout/vList2"/>
    <dgm:cxn modelId="{1268A5AC-866E-4440-9FE0-23DFD7836DB6}" type="presOf" srcId="{84446342-0801-4437-95FA-F6D2944255DB}" destId="{A03ACC3B-8831-4C9A-9004-E90896ED9D27}" srcOrd="0" destOrd="0" presId="urn:microsoft.com/office/officeart/2005/8/layout/vList2"/>
    <dgm:cxn modelId="{8D795AAF-BFB6-449B-BCE3-1A7FE35ACBC4}" type="presOf" srcId="{190046CE-30A3-4A4F-951A-6834C8C0B70D}" destId="{27474ABC-84E5-4046-9D3A-4A4B553F9D0E}" srcOrd="0" destOrd="2" presId="urn:microsoft.com/office/officeart/2005/8/layout/vList2"/>
    <dgm:cxn modelId="{D07C37BA-2EB1-4339-B982-B19F0B4710E4}" type="presOf" srcId="{F57F288B-6846-4777-8E1A-0D74B88C3CA7}" destId="{3A3A282D-266E-4AB3-9474-23DBCF9D245E}" srcOrd="0" destOrd="1" presId="urn:microsoft.com/office/officeart/2005/8/layout/vList2"/>
    <dgm:cxn modelId="{0C5ADAD5-C848-4648-9DEA-4A00CE1D77AF}" srcId="{B10666ED-2D4E-4E84-83A4-6DFB7AB489E8}" destId="{F57F288B-6846-4777-8E1A-0D74B88C3CA7}" srcOrd="1" destOrd="0" parTransId="{922B6142-7448-44E9-9EE3-1BC4242D4F07}" sibTransId="{8380709E-4DB6-4F56-A6B5-B5571626B1AF}"/>
    <dgm:cxn modelId="{B01505D8-7C39-48D8-80F7-A2C69A584EC1}" srcId="{2DECAA1B-FDFA-493C-B418-1242FEC95FA2}" destId="{01821877-2875-4DE1-8A8E-B41D7532BEF7}" srcOrd="0" destOrd="0" parTransId="{F9D0828D-DCD6-444B-BDAC-3BF098E98AE2}" sibTransId="{2D555182-926B-457C-AEF9-ABB3AE117D6E}"/>
    <dgm:cxn modelId="{DA019FE2-C302-4111-8D1C-51C1AECAFDFC}" type="presOf" srcId="{63A6D781-C76E-4281-94B0-BCA3DF58F55B}" destId="{5238B9BE-BFFA-44B3-9E36-B6C9B9612D1E}" srcOrd="0" destOrd="0" presId="urn:microsoft.com/office/officeart/2005/8/layout/vList2"/>
    <dgm:cxn modelId="{2C6C93F4-F6CB-4435-957D-B3B96AA8074D}" srcId="{CDF34CF8-3A53-40DC-BA38-D19838148DCE}" destId="{AA6C5829-69FE-4D1B-8784-6319C074776D}" srcOrd="1" destOrd="0" parTransId="{111799E2-4D14-497C-8E67-FD65150A1EFE}" sibTransId="{8826D6A6-BE66-45DD-ACF6-6E019F0B4C33}"/>
    <dgm:cxn modelId="{0381CBFF-0362-4499-AA87-B5FB112E4AA5}" type="presOf" srcId="{CDF34CF8-3A53-40DC-BA38-D19838148DCE}" destId="{4CCC557E-E90A-488A-B1BB-35829E58C393}" srcOrd="0" destOrd="0" presId="urn:microsoft.com/office/officeart/2005/8/layout/vList2"/>
    <dgm:cxn modelId="{F8857235-0D99-4C77-A950-397884D67E71}" type="presParOf" srcId="{A9A13BA9-CE24-4B1B-99E2-C4E189C83EB4}" destId="{9844B2A7-7503-4B43-A2A0-DF823A87CC57}" srcOrd="0" destOrd="0" presId="urn:microsoft.com/office/officeart/2005/8/layout/vList2"/>
    <dgm:cxn modelId="{8CCD142E-AEF3-4D3D-95A2-C2DED1F02FE2}" type="presParOf" srcId="{A9A13BA9-CE24-4B1B-99E2-C4E189C83EB4}" destId="{3A3A282D-266E-4AB3-9474-23DBCF9D245E}" srcOrd="1" destOrd="0" presId="urn:microsoft.com/office/officeart/2005/8/layout/vList2"/>
    <dgm:cxn modelId="{03F21A07-0F6F-4D68-B2F8-1E55011FB443}" type="presParOf" srcId="{A9A13BA9-CE24-4B1B-99E2-C4E189C83EB4}" destId="{BB4ADFF5-01F6-47ED-94A0-D0EE704C5A77}" srcOrd="2" destOrd="0" presId="urn:microsoft.com/office/officeart/2005/8/layout/vList2"/>
    <dgm:cxn modelId="{9D4ACC4A-08FA-4483-B9BC-7F2922AD75FB}" type="presParOf" srcId="{A9A13BA9-CE24-4B1B-99E2-C4E189C83EB4}" destId="{27474ABC-84E5-4046-9D3A-4A4B553F9D0E}" srcOrd="3" destOrd="0" presId="urn:microsoft.com/office/officeart/2005/8/layout/vList2"/>
    <dgm:cxn modelId="{E3856D61-5338-4FF8-B462-ABD7108116F9}" type="presParOf" srcId="{A9A13BA9-CE24-4B1B-99E2-C4E189C83EB4}" destId="{4CCC557E-E90A-488A-B1BB-35829E58C393}" srcOrd="4" destOrd="0" presId="urn:microsoft.com/office/officeart/2005/8/layout/vList2"/>
    <dgm:cxn modelId="{D26BA8E0-97C3-41C2-BBC3-FABC4E8FC12B}" type="presParOf" srcId="{A9A13BA9-CE24-4B1B-99E2-C4E189C83EB4}" destId="{829B1D91-C1CF-4CB0-864A-962784016D35}" srcOrd="5" destOrd="0" presId="urn:microsoft.com/office/officeart/2005/8/layout/vList2"/>
    <dgm:cxn modelId="{D5EC6018-F53C-455A-9FBE-0EC52CF3996F}" type="presParOf" srcId="{A9A13BA9-CE24-4B1B-99E2-C4E189C83EB4}" destId="{5238B9BE-BFFA-44B3-9E36-B6C9B9612D1E}" srcOrd="6" destOrd="0" presId="urn:microsoft.com/office/officeart/2005/8/layout/vList2"/>
    <dgm:cxn modelId="{43266B8D-988D-4793-A432-787413041028}" type="presParOf" srcId="{A9A13BA9-CE24-4B1B-99E2-C4E189C83EB4}" destId="{A03ACC3B-8831-4C9A-9004-E90896ED9D2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87CFAE-A2EB-428E-93E8-2E2F352A17E3}" type="doc">
      <dgm:prSet loTypeId="urn:microsoft.com/office/officeart/2005/8/layout/hierarchy4" loCatId="list" qsTypeId="urn:microsoft.com/office/officeart/2005/8/quickstyle/simple1" qsCatId="simple" csTypeId="urn:microsoft.com/office/officeart/2005/8/colors/colorful3" csCatId="colorful" phldr="1"/>
      <dgm:spPr/>
      <dgm:t>
        <a:bodyPr/>
        <a:lstStyle/>
        <a:p>
          <a:endParaRPr lang="en-US"/>
        </a:p>
      </dgm:t>
    </dgm:pt>
    <dgm:pt modelId="{81799389-8413-4A41-A801-52BFAD8E8E2D}">
      <dgm:prSet phldrT="[Text]"/>
      <dgm:spPr/>
      <dgm:t>
        <a:bodyPr/>
        <a:lstStyle/>
        <a:p>
          <a:r>
            <a:rPr lang="en-US" dirty="0">
              <a:solidFill>
                <a:schemeClr val="bg2"/>
              </a:solidFill>
            </a:rPr>
            <a:t>Long-running index operations</a:t>
          </a:r>
        </a:p>
      </dgm:t>
    </dgm:pt>
    <dgm:pt modelId="{7348BC4F-36B1-410B-9F43-FD2CD9F859A1}" type="parTrans" cxnId="{5D54265F-07A1-41E0-AA13-84673D9767F7}">
      <dgm:prSet/>
      <dgm:spPr/>
      <dgm:t>
        <a:bodyPr/>
        <a:lstStyle/>
        <a:p>
          <a:endParaRPr lang="en-US">
            <a:solidFill>
              <a:schemeClr val="bg2"/>
            </a:solidFill>
          </a:endParaRPr>
        </a:p>
      </dgm:t>
    </dgm:pt>
    <dgm:pt modelId="{E70E81DB-687B-472F-9413-334C990331A0}" type="sibTrans" cxnId="{5D54265F-07A1-41E0-AA13-84673D9767F7}">
      <dgm:prSet/>
      <dgm:spPr/>
      <dgm:t>
        <a:bodyPr/>
        <a:lstStyle/>
        <a:p>
          <a:endParaRPr lang="en-US">
            <a:solidFill>
              <a:schemeClr val="bg2"/>
            </a:solidFill>
          </a:endParaRPr>
        </a:p>
      </dgm:t>
    </dgm:pt>
    <dgm:pt modelId="{C39708A3-7598-4243-8CBE-ADCCFD2B9E81}">
      <dgm:prSet phldrT="[Text]"/>
      <dgm:spPr/>
      <dgm:t>
        <a:bodyPr/>
        <a:lstStyle/>
        <a:p>
          <a:r>
            <a:rPr lang="en-US" dirty="0">
              <a:solidFill>
                <a:schemeClr val="bg2"/>
              </a:solidFill>
            </a:rPr>
            <a:t>No way to recover after failure, entire operation is lost</a:t>
          </a:r>
        </a:p>
      </dgm:t>
    </dgm:pt>
    <dgm:pt modelId="{856282FB-9B2A-4253-AE22-3D1EAED1B529}" type="parTrans" cxnId="{644AD45F-A264-40DE-A5C6-30471664222E}">
      <dgm:prSet/>
      <dgm:spPr/>
      <dgm:t>
        <a:bodyPr/>
        <a:lstStyle/>
        <a:p>
          <a:endParaRPr lang="en-US">
            <a:solidFill>
              <a:schemeClr val="bg2"/>
            </a:solidFill>
          </a:endParaRPr>
        </a:p>
      </dgm:t>
    </dgm:pt>
    <dgm:pt modelId="{40601C83-081D-4002-A18C-5811F09294DC}" type="sibTrans" cxnId="{644AD45F-A264-40DE-A5C6-30471664222E}">
      <dgm:prSet/>
      <dgm:spPr/>
      <dgm:t>
        <a:bodyPr/>
        <a:lstStyle/>
        <a:p>
          <a:endParaRPr lang="en-US">
            <a:solidFill>
              <a:schemeClr val="bg2"/>
            </a:solidFill>
          </a:endParaRPr>
        </a:p>
      </dgm:t>
    </dgm:pt>
    <dgm:pt modelId="{76F21832-0970-4FB6-962C-542064415C0B}">
      <dgm:prSet phldrT="[Text]"/>
      <dgm:spPr/>
      <dgm:t>
        <a:bodyPr/>
        <a:lstStyle/>
        <a:p>
          <a:r>
            <a:rPr lang="en-US" dirty="0">
              <a:solidFill>
                <a:schemeClr val="bg2"/>
              </a:solidFill>
            </a:rPr>
            <a:t>Transaction log growth</a:t>
          </a:r>
        </a:p>
      </dgm:t>
    </dgm:pt>
    <dgm:pt modelId="{5CE34A18-B1AE-40CD-B615-77E9C643E797}" type="parTrans" cxnId="{524CF3EC-40B1-4871-B0F3-305443910861}">
      <dgm:prSet/>
      <dgm:spPr/>
      <dgm:t>
        <a:bodyPr/>
        <a:lstStyle/>
        <a:p>
          <a:endParaRPr lang="en-US">
            <a:solidFill>
              <a:schemeClr val="bg2"/>
            </a:solidFill>
          </a:endParaRPr>
        </a:p>
      </dgm:t>
    </dgm:pt>
    <dgm:pt modelId="{04A4DCB9-8B2D-4535-8D86-B478AB5447B6}" type="sibTrans" cxnId="{524CF3EC-40B1-4871-B0F3-305443910861}">
      <dgm:prSet/>
      <dgm:spPr/>
      <dgm:t>
        <a:bodyPr/>
        <a:lstStyle/>
        <a:p>
          <a:endParaRPr lang="en-US">
            <a:solidFill>
              <a:schemeClr val="bg2"/>
            </a:solidFill>
          </a:endParaRPr>
        </a:p>
      </dgm:t>
    </dgm:pt>
    <dgm:pt modelId="{E336B2C6-3111-434F-A271-BFF96D2C59DC}">
      <dgm:prSet phldrT="[Text]"/>
      <dgm:spPr/>
      <dgm:t>
        <a:bodyPr/>
        <a:lstStyle/>
        <a:p>
          <a:r>
            <a:rPr lang="en-US" dirty="0">
              <a:solidFill>
                <a:schemeClr val="bg2"/>
              </a:solidFill>
            </a:rPr>
            <a:t>Large indexes generate a huge amount of log, can cause drive to fill up</a:t>
          </a:r>
        </a:p>
      </dgm:t>
    </dgm:pt>
    <dgm:pt modelId="{D7A78626-F31A-482C-AF08-BA63059A0DA4}" type="parTrans" cxnId="{9F544D16-AC18-4892-89DB-EAC07A3E55CB}">
      <dgm:prSet/>
      <dgm:spPr/>
      <dgm:t>
        <a:bodyPr/>
        <a:lstStyle/>
        <a:p>
          <a:endParaRPr lang="en-US">
            <a:solidFill>
              <a:schemeClr val="bg2"/>
            </a:solidFill>
          </a:endParaRPr>
        </a:p>
      </dgm:t>
    </dgm:pt>
    <dgm:pt modelId="{0ED3CFE4-D0F1-4F8A-91D4-B1B2E5B68A44}" type="sibTrans" cxnId="{9F544D16-AC18-4892-89DB-EAC07A3E55CB}">
      <dgm:prSet/>
      <dgm:spPr/>
      <dgm:t>
        <a:bodyPr/>
        <a:lstStyle/>
        <a:p>
          <a:endParaRPr lang="en-US">
            <a:solidFill>
              <a:schemeClr val="bg2"/>
            </a:solidFill>
          </a:endParaRPr>
        </a:p>
      </dgm:t>
    </dgm:pt>
    <dgm:pt modelId="{EF57AFB9-50AE-43FC-B516-F8288E967545}">
      <dgm:prSet phldrT="[Text]"/>
      <dgm:spPr/>
      <dgm:t>
        <a:bodyPr/>
        <a:lstStyle/>
        <a:p>
          <a:r>
            <a:rPr lang="en-US" dirty="0">
              <a:solidFill>
                <a:schemeClr val="bg2"/>
              </a:solidFill>
            </a:rPr>
            <a:t>No way to break up large operations across multiple maintenance windows</a:t>
          </a:r>
        </a:p>
      </dgm:t>
    </dgm:pt>
    <dgm:pt modelId="{6579C02F-FF52-49B0-9D79-32866B858F25}" type="parTrans" cxnId="{B71A027D-F10A-49C7-B7D7-9291C37CD3F7}">
      <dgm:prSet/>
      <dgm:spPr/>
      <dgm:t>
        <a:bodyPr/>
        <a:lstStyle/>
        <a:p>
          <a:endParaRPr lang="en-US">
            <a:solidFill>
              <a:schemeClr val="bg2"/>
            </a:solidFill>
          </a:endParaRPr>
        </a:p>
      </dgm:t>
    </dgm:pt>
    <dgm:pt modelId="{D184AB0A-2C66-407F-81C7-AE3603D6FE7E}" type="sibTrans" cxnId="{B71A027D-F10A-49C7-B7D7-9291C37CD3F7}">
      <dgm:prSet/>
      <dgm:spPr/>
      <dgm:t>
        <a:bodyPr/>
        <a:lstStyle/>
        <a:p>
          <a:endParaRPr lang="en-US">
            <a:solidFill>
              <a:schemeClr val="bg2"/>
            </a:solidFill>
          </a:endParaRPr>
        </a:p>
      </dgm:t>
    </dgm:pt>
    <dgm:pt modelId="{0960F4FF-CA00-4166-AC3D-BC9602FBAC09}" type="pres">
      <dgm:prSet presAssocID="{7F87CFAE-A2EB-428E-93E8-2E2F352A17E3}" presName="Name0" presStyleCnt="0">
        <dgm:presLayoutVars>
          <dgm:chPref val="1"/>
          <dgm:dir/>
          <dgm:animOne val="branch"/>
          <dgm:animLvl val="lvl"/>
          <dgm:resizeHandles/>
        </dgm:presLayoutVars>
      </dgm:prSet>
      <dgm:spPr/>
    </dgm:pt>
    <dgm:pt modelId="{A39B0AFF-F2D5-4D8F-84A3-AFEC3415A8C4}" type="pres">
      <dgm:prSet presAssocID="{81799389-8413-4A41-A801-52BFAD8E8E2D}" presName="vertOne" presStyleCnt="0"/>
      <dgm:spPr/>
    </dgm:pt>
    <dgm:pt modelId="{54B26AC3-80DD-42E0-AFBF-96E59E9E984F}" type="pres">
      <dgm:prSet presAssocID="{81799389-8413-4A41-A801-52BFAD8E8E2D}" presName="txOne" presStyleLbl="node0" presStyleIdx="0" presStyleCnt="2">
        <dgm:presLayoutVars>
          <dgm:chPref val="3"/>
        </dgm:presLayoutVars>
      </dgm:prSet>
      <dgm:spPr/>
    </dgm:pt>
    <dgm:pt modelId="{26BB566B-C068-463C-AFAB-A594C03D9942}" type="pres">
      <dgm:prSet presAssocID="{81799389-8413-4A41-A801-52BFAD8E8E2D}" presName="parTransOne" presStyleCnt="0"/>
      <dgm:spPr/>
    </dgm:pt>
    <dgm:pt modelId="{99A7DBB6-CDB9-474D-81A2-ED60CBEAC740}" type="pres">
      <dgm:prSet presAssocID="{81799389-8413-4A41-A801-52BFAD8E8E2D}" presName="horzOne" presStyleCnt="0"/>
      <dgm:spPr/>
    </dgm:pt>
    <dgm:pt modelId="{1075EE7C-BD9B-446B-80D7-FA918EF6CCB8}" type="pres">
      <dgm:prSet presAssocID="{C39708A3-7598-4243-8CBE-ADCCFD2B9E81}" presName="vertTwo" presStyleCnt="0"/>
      <dgm:spPr/>
    </dgm:pt>
    <dgm:pt modelId="{DE4A203C-FBED-418D-B598-DBFFA80905AD}" type="pres">
      <dgm:prSet presAssocID="{C39708A3-7598-4243-8CBE-ADCCFD2B9E81}" presName="txTwo" presStyleLbl="node2" presStyleIdx="0" presStyleCnt="3">
        <dgm:presLayoutVars>
          <dgm:chPref val="3"/>
        </dgm:presLayoutVars>
      </dgm:prSet>
      <dgm:spPr/>
    </dgm:pt>
    <dgm:pt modelId="{08402378-10B1-4865-8DF8-83A83706FAFC}" type="pres">
      <dgm:prSet presAssocID="{C39708A3-7598-4243-8CBE-ADCCFD2B9E81}" presName="horzTwo" presStyleCnt="0"/>
      <dgm:spPr/>
    </dgm:pt>
    <dgm:pt modelId="{80E11F0C-7DA8-4495-8166-68E89CF1FA4E}" type="pres">
      <dgm:prSet presAssocID="{40601C83-081D-4002-A18C-5811F09294DC}" presName="sibSpaceTwo" presStyleCnt="0"/>
      <dgm:spPr/>
    </dgm:pt>
    <dgm:pt modelId="{D3C974AD-DDED-4D1E-97D0-6C5ED43621E7}" type="pres">
      <dgm:prSet presAssocID="{EF57AFB9-50AE-43FC-B516-F8288E967545}" presName="vertTwo" presStyleCnt="0"/>
      <dgm:spPr/>
    </dgm:pt>
    <dgm:pt modelId="{03A043F9-68E8-40DE-9A66-44F2B5B92C05}" type="pres">
      <dgm:prSet presAssocID="{EF57AFB9-50AE-43FC-B516-F8288E967545}" presName="txTwo" presStyleLbl="node2" presStyleIdx="1" presStyleCnt="3">
        <dgm:presLayoutVars>
          <dgm:chPref val="3"/>
        </dgm:presLayoutVars>
      </dgm:prSet>
      <dgm:spPr/>
    </dgm:pt>
    <dgm:pt modelId="{6079B16D-C8D6-4DAB-9A40-3A20790926FB}" type="pres">
      <dgm:prSet presAssocID="{EF57AFB9-50AE-43FC-B516-F8288E967545}" presName="horzTwo" presStyleCnt="0"/>
      <dgm:spPr/>
    </dgm:pt>
    <dgm:pt modelId="{C7F36B05-CF0B-44D2-A113-24B126218CDA}" type="pres">
      <dgm:prSet presAssocID="{E70E81DB-687B-472F-9413-334C990331A0}" presName="sibSpaceOne" presStyleCnt="0"/>
      <dgm:spPr/>
    </dgm:pt>
    <dgm:pt modelId="{D7808420-BCA5-4E15-83A1-93CF3056B113}" type="pres">
      <dgm:prSet presAssocID="{76F21832-0970-4FB6-962C-542064415C0B}" presName="vertOne" presStyleCnt="0"/>
      <dgm:spPr/>
    </dgm:pt>
    <dgm:pt modelId="{40CC8044-FFF5-4A15-B239-3EDBB1655469}" type="pres">
      <dgm:prSet presAssocID="{76F21832-0970-4FB6-962C-542064415C0B}" presName="txOne" presStyleLbl="node0" presStyleIdx="1" presStyleCnt="2">
        <dgm:presLayoutVars>
          <dgm:chPref val="3"/>
        </dgm:presLayoutVars>
      </dgm:prSet>
      <dgm:spPr/>
    </dgm:pt>
    <dgm:pt modelId="{7F50D7C2-D35D-486A-BB96-2A041C7143C2}" type="pres">
      <dgm:prSet presAssocID="{76F21832-0970-4FB6-962C-542064415C0B}" presName="parTransOne" presStyleCnt="0"/>
      <dgm:spPr/>
    </dgm:pt>
    <dgm:pt modelId="{F91FFEAC-0616-4B0E-9EFF-430088BD6214}" type="pres">
      <dgm:prSet presAssocID="{76F21832-0970-4FB6-962C-542064415C0B}" presName="horzOne" presStyleCnt="0"/>
      <dgm:spPr/>
    </dgm:pt>
    <dgm:pt modelId="{09915C1D-AF9C-4CE7-A64F-FA930460769B}" type="pres">
      <dgm:prSet presAssocID="{E336B2C6-3111-434F-A271-BFF96D2C59DC}" presName="vertTwo" presStyleCnt="0"/>
      <dgm:spPr/>
    </dgm:pt>
    <dgm:pt modelId="{57CBAA72-9404-4C7C-A42B-66AF8C7A1B00}" type="pres">
      <dgm:prSet presAssocID="{E336B2C6-3111-434F-A271-BFF96D2C59DC}" presName="txTwo" presStyleLbl="node2" presStyleIdx="2" presStyleCnt="3">
        <dgm:presLayoutVars>
          <dgm:chPref val="3"/>
        </dgm:presLayoutVars>
      </dgm:prSet>
      <dgm:spPr/>
    </dgm:pt>
    <dgm:pt modelId="{FFF24580-39BB-4917-98CA-3948D30FAC25}" type="pres">
      <dgm:prSet presAssocID="{E336B2C6-3111-434F-A271-BFF96D2C59DC}" presName="horzTwo" presStyleCnt="0"/>
      <dgm:spPr/>
    </dgm:pt>
  </dgm:ptLst>
  <dgm:cxnLst>
    <dgm:cxn modelId="{9F544D16-AC18-4892-89DB-EAC07A3E55CB}" srcId="{76F21832-0970-4FB6-962C-542064415C0B}" destId="{E336B2C6-3111-434F-A271-BFF96D2C59DC}" srcOrd="0" destOrd="0" parTransId="{D7A78626-F31A-482C-AF08-BA63059A0DA4}" sibTransId="{0ED3CFE4-D0F1-4F8A-91D4-B1B2E5B68A44}"/>
    <dgm:cxn modelId="{5D54265F-07A1-41E0-AA13-84673D9767F7}" srcId="{7F87CFAE-A2EB-428E-93E8-2E2F352A17E3}" destId="{81799389-8413-4A41-A801-52BFAD8E8E2D}" srcOrd="0" destOrd="0" parTransId="{7348BC4F-36B1-410B-9F43-FD2CD9F859A1}" sibTransId="{E70E81DB-687B-472F-9413-334C990331A0}"/>
    <dgm:cxn modelId="{644AD45F-A264-40DE-A5C6-30471664222E}" srcId="{81799389-8413-4A41-A801-52BFAD8E8E2D}" destId="{C39708A3-7598-4243-8CBE-ADCCFD2B9E81}" srcOrd="0" destOrd="0" parTransId="{856282FB-9B2A-4253-AE22-3D1EAED1B529}" sibTransId="{40601C83-081D-4002-A18C-5811F09294DC}"/>
    <dgm:cxn modelId="{0118E06A-BEF2-42AA-9A92-4F10D3E4E6E7}" type="presOf" srcId="{7F87CFAE-A2EB-428E-93E8-2E2F352A17E3}" destId="{0960F4FF-CA00-4166-AC3D-BC9602FBAC09}" srcOrd="0" destOrd="0" presId="urn:microsoft.com/office/officeart/2005/8/layout/hierarchy4"/>
    <dgm:cxn modelId="{B71A027D-F10A-49C7-B7D7-9291C37CD3F7}" srcId="{81799389-8413-4A41-A801-52BFAD8E8E2D}" destId="{EF57AFB9-50AE-43FC-B516-F8288E967545}" srcOrd="1" destOrd="0" parTransId="{6579C02F-FF52-49B0-9D79-32866B858F25}" sibTransId="{D184AB0A-2C66-407F-81C7-AE3603D6FE7E}"/>
    <dgm:cxn modelId="{C3E60295-539D-4FD4-9812-98133B0483B4}" type="presOf" srcId="{C39708A3-7598-4243-8CBE-ADCCFD2B9E81}" destId="{DE4A203C-FBED-418D-B598-DBFFA80905AD}" srcOrd="0" destOrd="0" presId="urn:microsoft.com/office/officeart/2005/8/layout/hierarchy4"/>
    <dgm:cxn modelId="{D26CBEA8-5B57-401F-93C7-FC8978BCBD71}" type="presOf" srcId="{81799389-8413-4A41-A801-52BFAD8E8E2D}" destId="{54B26AC3-80DD-42E0-AFBF-96E59E9E984F}" srcOrd="0" destOrd="0" presId="urn:microsoft.com/office/officeart/2005/8/layout/hierarchy4"/>
    <dgm:cxn modelId="{405881A9-7446-4F97-A2F9-47F158158B1B}" type="presOf" srcId="{76F21832-0970-4FB6-962C-542064415C0B}" destId="{40CC8044-FFF5-4A15-B239-3EDBB1655469}" srcOrd="0" destOrd="0" presId="urn:microsoft.com/office/officeart/2005/8/layout/hierarchy4"/>
    <dgm:cxn modelId="{7BEEBCAB-D93C-494B-93BA-0DBCA8E297EB}" type="presOf" srcId="{E336B2C6-3111-434F-A271-BFF96D2C59DC}" destId="{57CBAA72-9404-4C7C-A42B-66AF8C7A1B00}" srcOrd="0" destOrd="0" presId="urn:microsoft.com/office/officeart/2005/8/layout/hierarchy4"/>
    <dgm:cxn modelId="{FF7804AF-8B75-46E4-8737-58154CE29AB7}" type="presOf" srcId="{EF57AFB9-50AE-43FC-B516-F8288E967545}" destId="{03A043F9-68E8-40DE-9A66-44F2B5B92C05}" srcOrd="0" destOrd="0" presId="urn:microsoft.com/office/officeart/2005/8/layout/hierarchy4"/>
    <dgm:cxn modelId="{524CF3EC-40B1-4871-B0F3-305443910861}" srcId="{7F87CFAE-A2EB-428E-93E8-2E2F352A17E3}" destId="{76F21832-0970-4FB6-962C-542064415C0B}" srcOrd="1" destOrd="0" parTransId="{5CE34A18-B1AE-40CD-B615-77E9C643E797}" sibTransId="{04A4DCB9-8B2D-4535-8D86-B478AB5447B6}"/>
    <dgm:cxn modelId="{F9910516-2FE7-4002-9BBD-B3A0A73A32DB}" type="presParOf" srcId="{0960F4FF-CA00-4166-AC3D-BC9602FBAC09}" destId="{A39B0AFF-F2D5-4D8F-84A3-AFEC3415A8C4}" srcOrd="0" destOrd="0" presId="urn:microsoft.com/office/officeart/2005/8/layout/hierarchy4"/>
    <dgm:cxn modelId="{197A3663-2B0C-4028-8250-990441309403}" type="presParOf" srcId="{A39B0AFF-F2D5-4D8F-84A3-AFEC3415A8C4}" destId="{54B26AC3-80DD-42E0-AFBF-96E59E9E984F}" srcOrd="0" destOrd="0" presId="urn:microsoft.com/office/officeart/2005/8/layout/hierarchy4"/>
    <dgm:cxn modelId="{6C4A0025-9E03-42C9-B4F0-59EEDC3798EC}" type="presParOf" srcId="{A39B0AFF-F2D5-4D8F-84A3-AFEC3415A8C4}" destId="{26BB566B-C068-463C-AFAB-A594C03D9942}" srcOrd="1" destOrd="0" presId="urn:microsoft.com/office/officeart/2005/8/layout/hierarchy4"/>
    <dgm:cxn modelId="{0A0AB2AA-9C7D-48A8-9171-5CCB86B5DDC0}" type="presParOf" srcId="{A39B0AFF-F2D5-4D8F-84A3-AFEC3415A8C4}" destId="{99A7DBB6-CDB9-474D-81A2-ED60CBEAC740}" srcOrd="2" destOrd="0" presId="urn:microsoft.com/office/officeart/2005/8/layout/hierarchy4"/>
    <dgm:cxn modelId="{538A11FD-C744-46DC-91BD-CAF5DA58C84C}" type="presParOf" srcId="{99A7DBB6-CDB9-474D-81A2-ED60CBEAC740}" destId="{1075EE7C-BD9B-446B-80D7-FA918EF6CCB8}" srcOrd="0" destOrd="0" presId="urn:microsoft.com/office/officeart/2005/8/layout/hierarchy4"/>
    <dgm:cxn modelId="{A307C635-39EB-404F-A142-37F9FF66A01D}" type="presParOf" srcId="{1075EE7C-BD9B-446B-80D7-FA918EF6CCB8}" destId="{DE4A203C-FBED-418D-B598-DBFFA80905AD}" srcOrd="0" destOrd="0" presId="urn:microsoft.com/office/officeart/2005/8/layout/hierarchy4"/>
    <dgm:cxn modelId="{1DD7E352-8074-4A2B-9F38-0BF51110B4A7}" type="presParOf" srcId="{1075EE7C-BD9B-446B-80D7-FA918EF6CCB8}" destId="{08402378-10B1-4865-8DF8-83A83706FAFC}" srcOrd="1" destOrd="0" presId="urn:microsoft.com/office/officeart/2005/8/layout/hierarchy4"/>
    <dgm:cxn modelId="{156249C3-C3AE-4F59-B8A6-821C5FF805A4}" type="presParOf" srcId="{99A7DBB6-CDB9-474D-81A2-ED60CBEAC740}" destId="{80E11F0C-7DA8-4495-8166-68E89CF1FA4E}" srcOrd="1" destOrd="0" presId="urn:microsoft.com/office/officeart/2005/8/layout/hierarchy4"/>
    <dgm:cxn modelId="{459F34EB-710F-4DDE-897A-DC88E38FF081}" type="presParOf" srcId="{99A7DBB6-CDB9-474D-81A2-ED60CBEAC740}" destId="{D3C974AD-DDED-4D1E-97D0-6C5ED43621E7}" srcOrd="2" destOrd="0" presId="urn:microsoft.com/office/officeart/2005/8/layout/hierarchy4"/>
    <dgm:cxn modelId="{37C0F010-B2BA-453D-84C9-04F70FB6ABFE}" type="presParOf" srcId="{D3C974AD-DDED-4D1E-97D0-6C5ED43621E7}" destId="{03A043F9-68E8-40DE-9A66-44F2B5B92C05}" srcOrd="0" destOrd="0" presId="urn:microsoft.com/office/officeart/2005/8/layout/hierarchy4"/>
    <dgm:cxn modelId="{1E4EE6E6-7EF3-44B1-81CB-6537DA32348B}" type="presParOf" srcId="{D3C974AD-DDED-4D1E-97D0-6C5ED43621E7}" destId="{6079B16D-C8D6-4DAB-9A40-3A20790926FB}" srcOrd="1" destOrd="0" presId="urn:microsoft.com/office/officeart/2005/8/layout/hierarchy4"/>
    <dgm:cxn modelId="{38BCCF8C-7A92-4E29-B6C6-F2212E09C448}" type="presParOf" srcId="{0960F4FF-CA00-4166-AC3D-BC9602FBAC09}" destId="{C7F36B05-CF0B-44D2-A113-24B126218CDA}" srcOrd="1" destOrd="0" presId="urn:microsoft.com/office/officeart/2005/8/layout/hierarchy4"/>
    <dgm:cxn modelId="{5DC2C893-EE4A-460E-9847-8C9006125B2B}" type="presParOf" srcId="{0960F4FF-CA00-4166-AC3D-BC9602FBAC09}" destId="{D7808420-BCA5-4E15-83A1-93CF3056B113}" srcOrd="2" destOrd="0" presId="urn:microsoft.com/office/officeart/2005/8/layout/hierarchy4"/>
    <dgm:cxn modelId="{755EA1A0-8876-4945-9479-3CDCFF53D72D}" type="presParOf" srcId="{D7808420-BCA5-4E15-83A1-93CF3056B113}" destId="{40CC8044-FFF5-4A15-B239-3EDBB1655469}" srcOrd="0" destOrd="0" presId="urn:microsoft.com/office/officeart/2005/8/layout/hierarchy4"/>
    <dgm:cxn modelId="{B6A8D074-6328-404C-B975-E48E5C4C4320}" type="presParOf" srcId="{D7808420-BCA5-4E15-83A1-93CF3056B113}" destId="{7F50D7C2-D35D-486A-BB96-2A041C7143C2}" srcOrd="1" destOrd="0" presId="urn:microsoft.com/office/officeart/2005/8/layout/hierarchy4"/>
    <dgm:cxn modelId="{A5EC52B5-5A30-47A1-B3B8-8F1582CD83F7}" type="presParOf" srcId="{D7808420-BCA5-4E15-83A1-93CF3056B113}" destId="{F91FFEAC-0616-4B0E-9EFF-430088BD6214}" srcOrd="2" destOrd="0" presId="urn:microsoft.com/office/officeart/2005/8/layout/hierarchy4"/>
    <dgm:cxn modelId="{AA307327-80F0-4B11-A301-38832228F67E}" type="presParOf" srcId="{F91FFEAC-0616-4B0E-9EFF-430088BD6214}" destId="{09915C1D-AF9C-4CE7-A64F-FA930460769B}" srcOrd="0" destOrd="0" presId="urn:microsoft.com/office/officeart/2005/8/layout/hierarchy4"/>
    <dgm:cxn modelId="{2AADAA3A-6CDE-41C3-AC24-A0BFBF336710}" type="presParOf" srcId="{09915C1D-AF9C-4CE7-A64F-FA930460769B}" destId="{57CBAA72-9404-4C7C-A42B-66AF8C7A1B00}" srcOrd="0" destOrd="0" presId="urn:microsoft.com/office/officeart/2005/8/layout/hierarchy4"/>
    <dgm:cxn modelId="{A35EF0D8-CD53-4A54-965C-6117C15111B5}" type="presParOf" srcId="{09915C1D-AF9C-4CE7-A64F-FA930460769B}" destId="{FFF24580-39BB-4917-98CA-3948D30FAC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B78927-AF93-478B-8B47-7E5B6B206F9A}"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29D712B1-7430-4C79-A4A5-E2596A1C0723}">
      <dgm:prSet phldrT="[Text]"/>
      <dgm:spPr/>
      <dgm:t>
        <a:bodyPr/>
        <a:lstStyle/>
        <a:p>
          <a:r>
            <a:rPr lang="en-US" dirty="0">
              <a:solidFill>
                <a:schemeClr val="bg2"/>
              </a:solidFill>
            </a:rPr>
            <a:t>Operation cut into small transactions</a:t>
          </a:r>
        </a:p>
      </dgm:t>
    </dgm:pt>
    <dgm:pt modelId="{EF47A92C-C439-4D10-A6BA-FB4042D759EF}" type="parTrans" cxnId="{FD5644E7-684B-4107-A80E-BDBA1C626CBF}">
      <dgm:prSet/>
      <dgm:spPr/>
      <dgm:t>
        <a:bodyPr/>
        <a:lstStyle/>
        <a:p>
          <a:endParaRPr lang="en-US"/>
        </a:p>
      </dgm:t>
    </dgm:pt>
    <dgm:pt modelId="{B1EA043A-2B98-436F-A7B7-AD8180831AAD}" type="sibTrans" cxnId="{FD5644E7-684B-4107-A80E-BDBA1C626CBF}">
      <dgm:prSet/>
      <dgm:spPr/>
      <dgm:t>
        <a:bodyPr/>
        <a:lstStyle/>
        <a:p>
          <a:endParaRPr lang="en-US"/>
        </a:p>
      </dgm:t>
    </dgm:pt>
    <dgm:pt modelId="{4E840FAD-BCC1-48F4-8790-18505B7C4EC2}">
      <dgm:prSet phldrT="[Text]"/>
      <dgm:spPr/>
      <dgm:t>
        <a:bodyPr/>
        <a:lstStyle/>
        <a:p>
          <a:r>
            <a:rPr lang="en-US" dirty="0"/>
            <a:t>Log can be truncated while operation is in progress</a:t>
          </a:r>
        </a:p>
      </dgm:t>
    </dgm:pt>
    <dgm:pt modelId="{44AFA17B-5A5C-4CAC-A3B3-CC328FE2F1AE}" type="parTrans" cxnId="{B347B1E5-2CB5-454F-AC4A-6E00DE31C929}">
      <dgm:prSet/>
      <dgm:spPr/>
      <dgm:t>
        <a:bodyPr/>
        <a:lstStyle/>
        <a:p>
          <a:endParaRPr lang="en-US"/>
        </a:p>
      </dgm:t>
    </dgm:pt>
    <dgm:pt modelId="{DEC3BF4D-3205-42DB-B4C7-4708B51DD084}" type="sibTrans" cxnId="{B347B1E5-2CB5-454F-AC4A-6E00DE31C929}">
      <dgm:prSet/>
      <dgm:spPr/>
      <dgm:t>
        <a:bodyPr/>
        <a:lstStyle/>
        <a:p>
          <a:endParaRPr lang="en-US"/>
        </a:p>
      </dgm:t>
    </dgm:pt>
    <dgm:pt modelId="{627E97A2-1F29-455F-8995-BBAF4A5BFD21}">
      <dgm:prSet phldrT="[Text]"/>
      <dgm:spPr/>
      <dgm:t>
        <a:bodyPr/>
        <a:lstStyle/>
        <a:p>
          <a:r>
            <a:rPr lang="en-US" dirty="0">
              <a:solidFill>
                <a:schemeClr val="bg2"/>
              </a:solidFill>
            </a:rPr>
            <a:t>Progress persisted in database metadata</a:t>
          </a:r>
        </a:p>
      </dgm:t>
    </dgm:pt>
    <dgm:pt modelId="{2DD51B2E-0494-466D-BA13-8FD97F531A77}" type="parTrans" cxnId="{12B0D7D2-14A5-4CCF-8F05-C09F455BB6AB}">
      <dgm:prSet/>
      <dgm:spPr/>
      <dgm:t>
        <a:bodyPr/>
        <a:lstStyle/>
        <a:p>
          <a:endParaRPr lang="en-US"/>
        </a:p>
      </dgm:t>
    </dgm:pt>
    <dgm:pt modelId="{F7D4F4E7-EB15-49C5-A713-0597014B35FA}" type="sibTrans" cxnId="{12B0D7D2-14A5-4CCF-8F05-C09F455BB6AB}">
      <dgm:prSet/>
      <dgm:spPr/>
      <dgm:t>
        <a:bodyPr/>
        <a:lstStyle/>
        <a:p>
          <a:endParaRPr lang="en-US"/>
        </a:p>
      </dgm:t>
    </dgm:pt>
    <dgm:pt modelId="{57FE5941-32E9-4E4E-899D-7844F7E5DE03}">
      <dgm:prSet phldrT="[Text]"/>
      <dgm:spPr/>
      <dgm:t>
        <a:bodyPr/>
        <a:lstStyle/>
        <a:p>
          <a:r>
            <a:rPr lang="en-US" dirty="0"/>
            <a:t>Index build state and sort runs stored in the database and replicated</a:t>
          </a:r>
        </a:p>
      </dgm:t>
    </dgm:pt>
    <dgm:pt modelId="{DB978996-34CE-4670-90C2-97F9F088B9B6}" type="parTrans" cxnId="{822D37EA-353B-4AB8-A9D5-6EF9FF77169A}">
      <dgm:prSet/>
      <dgm:spPr/>
      <dgm:t>
        <a:bodyPr/>
        <a:lstStyle/>
        <a:p>
          <a:endParaRPr lang="en-US"/>
        </a:p>
      </dgm:t>
    </dgm:pt>
    <dgm:pt modelId="{26EE8473-A4E1-4F81-8816-170D394D50E0}" type="sibTrans" cxnId="{822D37EA-353B-4AB8-A9D5-6EF9FF77169A}">
      <dgm:prSet/>
      <dgm:spPr/>
      <dgm:t>
        <a:bodyPr/>
        <a:lstStyle/>
        <a:p>
          <a:endParaRPr lang="en-US"/>
        </a:p>
      </dgm:t>
    </dgm:pt>
    <dgm:pt modelId="{3CABE3E5-8015-4BF5-AA31-08BCBD5DE538}">
      <dgm:prSet phldrT="[Text]"/>
      <dgm:spPr/>
      <dgm:t>
        <a:bodyPr/>
        <a:lstStyle/>
        <a:p>
          <a:r>
            <a:rPr lang="en-US" dirty="0"/>
            <a:t>Index operations can pick up where they left off after restarts, failures, and failovers</a:t>
          </a:r>
        </a:p>
      </dgm:t>
    </dgm:pt>
    <dgm:pt modelId="{A9666C15-9510-4A8D-B760-FBAA920F8FC5}" type="parTrans" cxnId="{BA8FDEF1-C24B-44CA-BB9B-ED102C4F4A4B}">
      <dgm:prSet/>
      <dgm:spPr/>
      <dgm:t>
        <a:bodyPr/>
        <a:lstStyle/>
        <a:p>
          <a:endParaRPr lang="en-US"/>
        </a:p>
      </dgm:t>
    </dgm:pt>
    <dgm:pt modelId="{6EA035AF-4DAF-48C7-AE4F-4CEA4F113060}" type="sibTrans" cxnId="{BA8FDEF1-C24B-44CA-BB9B-ED102C4F4A4B}">
      <dgm:prSet/>
      <dgm:spPr/>
      <dgm:t>
        <a:bodyPr/>
        <a:lstStyle/>
        <a:p>
          <a:endParaRPr lang="en-US"/>
        </a:p>
      </dgm:t>
    </dgm:pt>
    <dgm:pt modelId="{996A9F3D-E156-4FAC-8440-9A34021AA649}">
      <dgm:prSet phldrT="[Text]"/>
      <dgm:spPr/>
      <dgm:t>
        <a:bodyPr/>
        <a:lstStyle/>
        <a:p>
          <a:r>
            <a:rPr lang="en-US" dirty="0"/>
            <a:t>Limits log growth</a:t>
          </a:r>
        </a:p>
      </dgm:t>
    </dgm:pt>
    <dgm:pt modelId="{DAF53A07-FFC5-43F6-8326-AA4F916957A9}" type="parTrans" cxnId="{8CD4885B-9F35-4D2D-8362-4BF4D8B8AA43}">
      <dgm:prSet/>
      <dgm:spPr/>
      <dgm:t>
        <a:bodyPr/>
        <a:lstStyle/>
        <a:p>
          <a:endParaRPr lang="en-US"/>
        </a:p>
      </dgm:t>
    </dgm:pt>
    <dgm:pt modelId="{BDD79DCE-7E61-4E1C-B87C-913A7534B438}" type="sibTrans" cxnId="{8CD4885B-9F35-4D2D-8362-4BF4D8B8AA43}">
      <dgm:prSet/>
      <dgm:spPr/>
      <dgm:t>
        <a:bodyPr/>
        <a:lstStyle/>
        <a:p>
          <a:endParaRPr lang="en-US"/>
        </a:p>
      </dgm:t>
    </dgm:pt>
    <dgm:pt modelId="{0E2E59B0-6029-491A-AD72-462F2CBFCACB}" type="pres">
      <dgm:prSet presAssocID="{63B78927-AF93-478B-8B47-7E5B6B206F9A}" presName="Name0" presStyleCnt="0">
        <dgm:presLayoutVars>
          <dgm:dir/>
          <dgm:animLvl val="lvl"/>
          <dgm:resizeHandles/>
        </dgm:presLayoutVars>
      </dgm:prSet>
      <dgm:spPr/>
    </dgm:pt>
    <dgm:pt modelId="{33F5EAB0-946F-4A4D-9811-3E70070BF274}" type="pres">
      <dgm:prSet presAssocID="{29D712B1-7430-4C79-A4A5-E2596A1C0723}" presName="linNode" presStyleCnt="0"/>
      <dgm:spPr/>
    </dgm:pt>
    <dgm:pt modelId="{D0EEAB7B-687B-4629-A09A-7AC1B7853D9C}" type="pres">
      <dgm:prSet presAssocID="{29D712B1-7430-4C79-A4A5-E2596A1C0723}" presName="parentShp" presStyleLbl="node1" presStyleIdx="0" presStyleCnt="2">
        <dgm:presLayoutVars>
          <dgm:bulletEnabled val="1"/>
        </dgm:presLayoutVars>
      </dgm:prSet>
      <dgm:spPr/>
    </dgm:pt>
    <dgm:pt modelId="{3FE4EDB1-95DE-4366-8825-4DFF76FB3A92}" type="pres">
      <dgm:prSet presAssocID="{29D712B1-7430-4C79-A4A5-E2596A1C0723}" presName="childShp" presStyleLbl="bgAccFollowNode1" presStyleIdx="0" presStyleCnt="2">
        <dgm:presLayoutVars>
          <dgm:bulletEnabled val="1"/>
        </dgm:presLayoutVars>
      </dgm:prSet>
      <dgm:spPr/>
    </dgm:pt>
    <dgm:pt modelId="{5CD7516E-FA09-4D03-864E-3907D80545BD}" type="pres">
      <dgm:prSet presAssocID="{B1EA043A-2B98-436F-A7B7-AD8180831AAD}" presName="spacing" presStyleCnt="0"/>
      <dgm:spPr/>
    </dgm:pt>
    <dgm:pt modelId="{66AAE252-8735-4BDE-A916-669C20764841}" type="pres">
      <dgm:prSet presAssocID="{627E97A2-1F29-455F-8995-BBAF4A5BFD21}" presName="linNode" presStyleCnt="0"/>
      <dgm:spPr/>
    </dgm:pt>
    <dgm:pt modelId="{45FFDD85-476A-47E9-8B9C-EE708343026E}" type="pres">
      <dgm:prSet presAssocID="{627E97A2-1F29-455F-8995-BBAF4A5BFD21}" presName="parentShp" presStyleLbl="node1" presStyleIdx="1" presStyleCnt="2">
        <dgm:presLayoutVars>
          <dgm:bulletEnabled val="1"/>
        </dgm:presLayoutVars>
      </dgm:prSet>
      <dgm:spPr/>
    </dgm:pt>
    <dgm:pt modelId="{D84A847F-6606-4FB6-A1D4-2E87990D3D8A}" type="pres">
      <dgm:prSet presAssocID="{627E97A2-1F29-455F-8995-BBAF4A5BFD21}" presName="childShp" presStyleLbl="bgAccFollowNode1" presStyleIdx="1" presStyleCnt="2">
        <dgm:presLayoutVars>
          <dgm:bulletEnabled val="1"/>
        </dgm:presLayoutVars>
      </dgm:prSet>
      <dgm:spPr/>
    </dgm:pt>
  </dgm:ptLst>
  <dgm:cxnLst>
    <dgm:cxn modelId="{74ADE602-FB30-46C4-B287-52EAD2121EAA}" type="presOf" srcId="{627E97A2-1F29-455F-8995-BBAF4A5BFD21}" destId="{45FFDD85-476A-47E9-8B9C-EE708343026E}" srcOrd="0" destOrd="0" presId="urn:microsoft.com/office/officeart/2005/8/layout/vList6"/>
    <dgm:cxn modelId="{9370840C-6983-4F90-BBC1-029AA2085D47}" type="presOf" srcId="{63B78927-AF93-478B-8B47-7E5B6B206F9A}" destId="{0E2E59B0-6029-491A-AD72-462F2CBFCACB}" srcOrd="0" destOrd="0" presId="urn:microsoft.com/office/officeart/2005/8/layout/vList6"/>
    <dgm:cxn modelId="{30DDEE14-46CB-437F-99B5-021328561ADA}" type="presOf" srcId="{996A9F3D-E156-4FAC-8440-9A34021AA649}" destId="{3FE4EDB1-95DE-4366-8825-4DFF76FB3A92}" srcOrd="0" destOrd="1" presId="urn:microsoft.com/office/officeart/2005/8/layout/vList6"/>
    <dgm:cxn modelId="{6E20DB16-A755-4B7A-A950-42B81D09F5A5}" type="presOf" srcId="{57FE5941-32E9-4E4E-899D-7844F7E5DE03}" destId="{D84A847F-6606-4FB6-A1D4-2E87990D3D8A}" srcOrd="0" destOrd="0" presId="urn:microsoft.com/office/officeart/2005/8/layout/vList6"/>
    <dgm:cxn modelId="{581AE135-7A4E-4682-98E8-D9EA63682549}" type="presOf" srcId="{4E840FAD-BCC1-48F4-8790-18505B7C4EC2}" destId="{3FE4EDB1-95DE-4366-8825-4DFF76FB3A92}" srcOrd="0" destOrd="0" presId="urn:microsoft.com/office/officeart/2005/8/layout/vList6"/>
    <dgm:cxn modelId="{8CD4885B-9F35-4D2D-8362-4BF4D8B8AA43}" srcId="{29D712B1-7430-4C79-A4A5-E2596A1C0723}" destId="{996A9F3D-E156-4FAC-8440-9A34021AA649}" srcOrd="1" destOrd="0" parTransId="{DAF53A07-FFC5-43F6-8326-AA4F916957A9}" sibTransId="{BDD79DCE-7E61-4E1C-B87C-913A7534B438}"/>
    <dgm:cxn modelId="{20C5A27F-1C38-41C7-96E6-0EA066216C66}" type="presOf" srcId="{29D712B1-7430-4C79-A4A5-E2596A1C0723}" destId="{D0EEAB7B-687B-4629-A09A-7AC1B7853D9C}" srcOrd="0" destOrd="0" presId="urn:microsoft.com/office/officeart/2005/8/layout/vList6"/>
    <dgm:cxn modelId="{12B0D7D2-14A5-4CCF-8F05-C09F455BB6AB}" srcId="{63B78927-AF93-478B-8B47-7E5B6B206F9A}" destId="{627E97A2-1F29-455F-8995-BBAF4A5BFD21}" srcOrd="1" destOrd="0" parTransId="{2DD51B2E-0494-466D-BA13-8FD97F531A77}" sibTransId="{F7D4F4E7-EB15-49C5-A713-0597014B35FA}"/>
    <dgm:cxn modelId="{AA9452DD-5F0F-44F1-BC1C-5B8D349B18B9}" type="presOf" srcId="{3CABE3E5-8015-4BF5-AA31-08BCBD5DE538}" destId="{D84A847F-6606-4FB6-A1D4-2E87990D3D8A}" srcOrd="0" destOrd="1" presId="urn:microsoft.com/office/officeart/2005/8/layout/vList6"/>
    <dgm:cxn modelId="{B347B1E5-2CB5-454F-AC4A-6E00DE31C929}" srcId="{29D712B1-7430-4C79-A4A5-E2596A1C0723}" destId="{4E840FAD-BCC1-48F4-8790-18505B7C4EC2}" srcOrd="0" destOrd="0" parTransId="{44AFA17B-5A5C-4CAC-A3B3-CC328FE2F1AE}" sibTransId="{DEC3BF4D-3205-42DB-B4C7-4708B51DD084}"/>
    <dgm:cxn modelId="{FD5644E7-684B-4107-A80E-BDBA1C626CBF}" srcId="{63B78927-AF93-478B-8B47-7E5B6B206F9A}" destId="{29D712B1-7430-4C79-A4A5-E2596A1C0723}" srcOrd="0" destOrd="0" parTransId="{EF47A92C-C439-4D10-A6BA-FB4042D759EF}" sibTransId="{B1EA043A-2B98-436F-A7B7-AD8180831AAD}"/>
    <dgm:cxn modelId="{822D37EA-353B-4AB8-A9D5-6EF9FF77169A}" srcId="{627E97A2-1F29-455F-8995-BBAF4A5BFD21}" destId="{57FE5941-32E9-4E4E-899D-7844F7E5DE03}" srcOrd="0" destOrd="0" parTransId="{DB978996-34CE-4670-90C2-97F9F088B9B6}" sibTransId="{26EE8473-A4E1-4F81-8816-170D394D50E0}"/>
    <dgm:cxn modelId="{BA8FDEF1-C24B-44CA-BB9B-ED102C4F4A4B}" srcId="{627E97A2-1F29-455F-8995-BBAF4A5BFD21}" destId="{3CABE3E5-8015-4BF5-AA31-08BCBD5DE538}" srcOrd="1" destOrd="0" parTransId="{A9666C15-9510-4A8D-B760-FBAA920F8FC5}" sibTransId="{6EA035AF-4DAF-48C7-AE4F-4CEA4F113060}"/>
    <dgm:cxn modelId="{4E0CADFC-8EFB-47A3-8F5B-55E9174DB40D}" type="presParOf" srcId="{0E2E59B0-6029-491A-AD72-462F2CBFCACB}" destId="{33F5EAB0-946F-4A4D-9811-3E70070BF274}" srcOrd="0" destOrd="0" presId="urn:microsoft.com/office/officeart/2005/8/layout/vList6"/>
    <dgm:cxn modelId="{91888AB2-ADFD-482F-85FE-85302B7097B2}" type="presParOf" srcId="{33F5EAB0-946F-4A4D-9811-3E70070BF274}" destId="{D0EEAB7B-687B-4629-A09A-7AC1B7853D9C}" srcOrd="0" destOrd="0" presId="urn:microsoft.com/office/officeart/2005/8/layout/vList6"/>
    <dgm:cxn modelId="{B032E705-C2A3-4473-A75E-AA7601D56E5B}" type="presParOf" srcId="{33F5EAB0-946F-4A4D-9811-3E70070BF274}" destId="{3FE4EDB1-95DE-4366-8825-4DFF76FB3A92}" srcOrd="1" destOrd="0" presId="urn:microsoft.com/office/officeart/2005/8/layout/vList6"/>
    <dgm:cxn modelId="{5DAB2952-ECD6-4495-8CA1-F98D643999CE}" type="presParOf" srcId="{0E2E59B0-6029-491A-AD72-462F2CBFCACB}" destId="{5CD7516E-FA09-4D03-864E-3907D80545BD}" srcOrd="1" destOrd="0" presId="urn:microsoft.com/office/officeart/2005/8/layout/vList6"/>
    <dgm:cxn modelId="{D0D05DD9-9968-4A07-B028-EFCC10776D4B}" type="presParOf" srcId="{0E2E59B0-6029-491A-AD72-462F2CBFCACB}" destId="{66AAE252-8735-4BDE-A916-669C20764841}" srcOrd="2" destOrd="0" presId="urn:microsoft.com/office/officeart/2005/8/layout/vList6"/>
    <dgm:cxn modelId="{09A41084-D497-4503-B92C-B5ADD553C20F}" type="presParOf" srcId="{66AAE252-8735-4BDE-A916-669C20764841}" destId="{45FFDD85-476A-47E9-8B9C-EE708343026E}" srcOrd="0" destOrd="0" presId="urn:microsoft.com/office/officeart/2005/8/layout/vList6"/>
    <dgm:cxn modelId="{46F19E7E-9659-4AA9-89E6-93E49EE297C3}" type="presParOf" srcId="{66AAE252-8735-4BDE-A916-669C20764841}" destId="{D84A847F-6606-4FB6-A1D4-2E87990D3D8A}"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C9731E-1555-45C1-B161-33C7DE81E40D}"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BAC4D5B9-9E35-4C1E-9381-B833A30244F1}">
      <dgm:prSet phldrT="[Text]"/>
      <dgm:spPr/>
      <dgm:t>
        <a:bodyPr/>
        <a:lstStyle/>
        <a:p>
          <a:r>
            <a:rPr lang="en-US" dirty="0">
              <a:solidFill>
                <a:schemeClr val="bg2"/>
              </a:solidFill>
            </a:rPr>
            <a:t>Will the index operation automatically resume after a failure?</a:t>
          </a:r>
        </a:p>
      </dgm:t>
    </dgm:pt>
    <dgm:pt modelId="{4446E896-0907-47CB-B2E1-29D76F596F6D}" type="parTrans" cxnId="{0360F4E1-ECB9-4086-8706-5A056462A546}">
      <dgm:prSet/>
      <dgm:spPr/>
      <dgm:t>
        <a:bodyPr/>
        <a:lstStyle/>
        <a:p>
          <a:endParaRPr lang="en-US"/>
        </a:p>
      </dgm:t>
    </dgm:pt>
    <dgm:pt modelId="{57F55F7B-C0EE-48CE-BD5C-D60C505B4E76}" type="sibTrans" cxnId="{0360F4E1-ECB9-4086-8706-5A056462A546}">
      <dgm:prSet/>
      <dgm:spPr/>
      <dgm:t>
        <a:bodyPr/>
        <a:lstStyle/>
        <a:p>
          <a:endParaRPr lang="en-US"/>
        </a:p>
      </dgm:t>
    </dgm:pt>
    <dgm:pt modelId="{95AD81E8-5B12-4940-A214-7D52C35F9A46}">
      <dgm:prSet phldrT="[Text]"/>
      <dgm:spPr/>
      <dgm:t>
        <a:bodyPr/>
        <a:lstStyle/>
        <a:p>
          <a:r>
            <a:rPr lang="en-US" dirty="0"/>
            <a:t>No, resume is always manual.</a:t>
          </a:r>
        </a:p>
      </dgm:t>
    </dgm:pt>
    <dgm:pt modelId="{340E7A85-26F7-4EE9-8E87-CCBDC8072455}" type="parTrans" cxnId="{E7AE04CB-EFB9-4CB4-9EC0-D4AC3ADB70DB}">
      <dgm:prSet/>
      <dgm:spPr/>
      <dgm:t>
        <a:bodyPr/>
        <a:lstStyle/>
        <a:p>
          <a:endParaRPr lang="en-US"/>
        </a:p>
      </dgm:t>
    </dgm:pt>
    <dgm:pt modelId="{D7322CBA-A06B-41CF-9522-46896107CC01}" type="sibTrans" cxnId="{E7AE04CB-EFB9-4CB4-9EC0-D4AC3ADB70DB}">
      <dgm:prSet/>
      <dgm:spPr/>
      <dgm:t>
        <a:bodyPr/>
        <a:lstStyle/>
        <a:p>
          <a:endParaRPr lang="en-US"/>
        </a:p>
      </dgm:t>
    </dgm:pt>
    <dgm:pt modelId="{AE37A8F5-10F9-48D6-9D4B-A8ADCF5B37BC}">
      <dgm:prSet phldrT="[Text]"/>
      <dgm:spPr/>
      <dgm:t>
        <a:bodyPr/>
        <a:lstStyle/>
        <a:p>
          <a:r>
            <a:rPr lang="en-US" dirty="0">
              <a:solidFill>
                <a:schemeClr val="bg2"/>
              </a:solidFill>
            </a:rPr>
            <a:t>Will it affect performance?</a:t>
          </a:r>
        </a:p>
      </dgm:t>
    </dgm:pt>
    <dgm:pt modelId="{D5F0DA07-2D79-454C-BDB2-8988E9060DE5}" type="parTrans" cxnId="{8F1C4476-643B-4BEE-8EBA-141E0DC0EA28}">
      <dgm:prSet/>
      <dgm:spPr/>
      <dgm:t>
        <a:bodyPr/>
        <a:lstStyle/>
        <a:p>
          <a:endParaRPr lang="en-US"/>
        </a:p>
      </dgm:t>
    </dgm:pt>
    <dgm:pt modelId="{FC18A124-1E02-41AE-A440-2E2042E3F041}" type="sibTrans" cxnId="{8F1C4476-643B-4BEE-8EBA-141E0DC0EA28}">
      <dgm:prSet/>
      <dgm:spPr/>
      <dgm:t>
        <a:bodyPr/>
        <a:lstStyle/>
        <a:p>
          <a:endParaRPr lang="en-US"/>
        </a:p>
      </dgm:t>
    </dgm:pt>
    <dgm:pt modelId="{AED11DA7-0E2E-4E09-BD9A-389244A40096}">
      <dgm:prSet phldrT="[Text]"/>
      <dgm:spPr/>
      <dgm:t>
        <a:bodyPr/>
        <a:lstStyle/>
        <a:p>
          <a:r>
            <a:rPr lang="en-US" dirty="0"/>
            <a:t>If you are already doing online index rebuilds, the difference should be negligible</a:t>
          </a:r>
        </a:p>
      </dgm:t>
    </dgm:pt>
    <dgm:pt modelId="{8612470C-6D12-4E19-9899-3EF74986D90E}" type="parTrans" cxnId="{E6C418F1-C564-4BF9-8F8F-7CD1C7543ACC}">
      <dgm:prSet/>
      <dgm:spPr/>
      <dgm:t>
        <a:bodyPr/>
        <a:lstStyle/>
        <a:p>
          <a:endParaRPr lang="en-US"/>
        </a:p>
      </dgm:t>
    </dgm:pt>
    <dgm:pt modelId="{0585B475-93CA-4429-A96C-92C66EDD2B04}" type="sibTrans" cxnId="{E6C418F1-C564-4BF9-8F8F-7CD1C7543ACC}">
      <dgm:prSet/>
      <dgm:spPr/>
      <dgm:t>
        <a:bodyPr/>
        <a:lstStyle/>
        <a:p>
          <a:endParaRPr lang="en-US"/>
        </a:p>
      </dgm:t>
    </dgm:pt>
    <dgm:pt modelId="{7036ADD7-23E1-4DA5-ADBA-45638C465D53}">
      <dgm:prSet phldrT="[Text]"/>
      <dgm:spPr/>
      <dgm:t>
        <a:bodyPr/>
        <a:lstStyle/>
        <a:p>
          <a:r>
            <a:rPr lang="en-US" dirty="0">
              <a:solidFill>
                <a:schemeClr val="bg2"/>
              </a:solidFill>
            </a:rPr>
            <a:t>Can I modify the underlying objects while an index operation is paused?</a:t>
          </a:r>
        </a:p>
      </dgm:t>
    </dgm:pt>
    <dgm:pt modelId="{EC643516-C81B-42C3-A265-A2144A8B0FE9}" type="parTrans" cxnId="{D948F5AB-1D31-47B6-809B-C8E5327CA38A}">
      <dgm:prSet/>
      <dgm:spPr/>
      <dgm:t>
        <a:bodyPr/>
        <a:lstStyle/>
        <a:p>
          <a:endParaRPr lang="en-US"/>
        </a:p>
      </dgm:t>
    </dgm:pt>
    <dgm:pt modelId="{50510D23-24C2-4705-8776-AD45E98C3AC8}" type="sibTrans" cxnId="{D948F5AB-1D31-47B6-809B-C8E5327CA38A}">
      <dgm:prSet/>
      <dgm:spPr/>
      <dgm:t>
        <a:bodyPr/>
        <a:lstStyle/>
        <a:p>
          <a:endParaRPr lang="en-US"/>
        </a:p>
      </dgm:t>
    </dgm:pt>
    <dgm:pt modelId="{25956857-C419-42AC-B2E8-6854027E2B5A}">
      <dgm:prSet phldrT="[Text]"/>
      <dgm:spPr/>
      <dgm:t>
        <a:bodyPr/>
        <a:lstStyle/>
        <a:p>
          <a:r>
            <a:rPr lang="en-US" dirty="0"/>
            <a:t>No, DDL against underlying objects is blocked until the operation completes or is aborted</a:t>
          </a:r>
        </a:p>
      </dgm:t>
    </dgm:pt>
    <dgm:pt modelId="{D30AC365-23BD-47BB-8235-96900C729703}" type="parTrans" cxnId="{38A62A1C-6101-4C37-8081-2F3792BC9BB9}">
      <dgm:prSet/>
      <dgm:spPr/>
      <dgm:t>
        <a:bodyPr/>
        <a:lstStyle/>
        <a:p>
          <a:endParaRPr lang="en-US"/>
        </a:p>
      </dgm:t>
    </dgm:pt>
    <dgm:pt modelId="{9DEEE7F0-3B7E-427A-8E50-7ADD6D5585E1}" type="sibTrans" cxnId="{38A62A1C-6101-4C37-8081-2F3792BC9BB9}">
      <dgm:prSet/>
      <dgm:spPr/>
      <dgm:t>
        <a:bodyPr/>
        <a:lstStyle/>
        <a:p>
          <a:endParaRPr lang="en-US"/>
        </a:p>
      </dgm:t>
    </dgm:pt>
    <dgm:pt modelId="{5254D732-7DC0-42AE-AEB3-9A09B6FC0004}">
      <dgm:prSet phldrT="[Text]"/>
      <dgm:spPr/>
      <dgm:t>
        <a:bodyPr/>
        <a:lstStyle/>
        <a:p>
          <a:r>
            <a:rPr lang="en-US" dirty="0">
              <a:solidFill>
                <a:schemeClr val="bg2"/>
              </a:solidFill>
            </a:rPr>
            <a:t>Which version of SQL Server do I need?</a:t>
          </a:r>
        </a:p>
      </dgm:t>
    </dgm:pt>
    <dgm:pt modelId="{63CB69F9-6D56-49E7-855F-018577197730}" type="parTrans" cxnId="{D85DE44E-66AE-462E-BB7E-4D116839998A}">
      <dgm:prSet/>
      <dgm:spPr/>
      <dgm:t>
        <a:bodyPr/>
        <a:lstStyle/>
        <a:p>
          <a:endParaRPr lang="en-US"/>
        </a:p>
      </dgm:t>
    </dgm:pt>
    <dgm:pt modelId="{AE2672A8-28CF-40B6-86BC-41DA2F706B30}" type="sibTrans" cxnId="{D85DE44E-66AE-462E-BB7E-4D116839998A}">
      <dgm:prSet/>
      <dgm:spPr/>
      <dgm:t>
        <a:bodyPr/>
        <a:lstStyle/>
        <a:p>
          <a:endParaRPr lang="en-US"/>
        </a:p>
      </dgm:t>
    </dgm:pt>
    <dgm:pt modelId="{FB5D9C38-A00C-4C5A-8A82-A63726F7EABA}">
      <dgm:prSet phldrT="[Text]"/>
      <dgm:spPr/>
      <dgm:t>
        <a:bodyPr/>
        <a:lstStyle/>
        <a:p>
          <a:r>
            <a:rPr lang="en-US" dirty="0"/>
            <a:t>Failovers are the same, you can resume, but must do so manually</a:t>
          </a:r>
        </a:p>
      </dgm:t>
    </dgm:pt>
    <dgm:pt modelId="{664E9CAD-BF40-4551-8ACC-8F059F407C12}" type="parTrans" cxnId="{960EAA9F-8982-463D-B17C-982D0CEEDAF6}">
      <dgm:prSet/>
      <dgm:spPr/>
      <dgm:t>
        <a:bodyPr/>
        <a:lstStyle/>
        <a:p>
          <a:endParaRPr lang="en-US"/>
        </a:p>
      </dgm:t>
    </dgm:pt>
    <dgm:pt modelId="{766B41C7-FA79-43A8-A671-26EFC324BBFD}" type="sibTrans" cxnId="{960EAA9F-8982-463D-B17C-982D0CEEDAF6}">
      <dgm:prSet/>
      <dgm:spPr/>
      <dgm:t>
        <a:bodyPr/>
        <a:lstStyle/>
        <a:p>
          <a:endParaRPr lang="en-US"/>
        </a:p>
      </dgm:t>
    </dgm:pt>
    <dgm:pt modelId="{AFFAC4E6-71A8-40FD-861D-B0AF1541B254}">
      <dgm:prSet phldrT="[Text]"/>
      <dgm:spPr/>
      <dgm:t>
        <a:bodyPr/>
        <a:lstStyle/>
        <a:p>
          <a:r>
            <a:rPr lang="en-US" dirty="0"/>
            <a:t>Write-heavy (OLTP) workloads are most susceptible due to dual-path updates</a:t>
          </a:r>
        </a:p>
      </dgm:t>
    </dgm:pt>
    <dgm:pt modelId="{5E4FFB98-91FF-4057-9067-2BBB1400E6EB}" type="parTrans" cxnId="{F5B9C4E1-57DA-4605-8B2E-56371F16B5FC}">
      <dgm:prSet/>
      <dgm:spPr/>
      <dgm:t>
        <a:bodyPr/>
        <a:lstStyle/>
        <a:p>
          <a:endParaRPr lang="en-US"/>
        </a:p>
      </dgm:t>
    </dgm:pt>
    <dgm:pt modelId="{BB38334C-601F-4761-9EA2-E9AD2E0A34CA}" type="sibTrans" cxnId="{F5B9C4E1-57DA-4605-8B2E-56371F16B5FC}">
      <dgm:prSet/>
      <dgm:spPr/>
      <dgm:t>
        <a:bodyPr/>
        <a:lstStyle/>
        <a:p>
          <a:endParaRPr lang="en-US"/>
        </a:p>
      </dgm:t>
    </dgm:pt>
    <dgm:pt modelId="{53C52BC8-C45F-4841-98C8-AE4EE17DF551}">
      <dgm:prSet phldrT="[Text]"/>
      <dgm:spPr/>
      <dgm:t>
        <a:bodyPr/>
        <a:lstStyle/>
        <a:p>
          <a:r>
            <a:rPr lang="en-US" dirty="0"/>
            <a:t>Index rebuild – SQL Server 2017, Azure SQL DB</a:t>
          </a:r>
        </a:p>
      </dgm:t>
    </dgm:pt>
    <dgm:pt modelId="{CCA3DE6C-C2D0-441B-93B6-EB91E5C89833}" type="parTrans" cxnId="{346CFAF2-A769-4606-97A2-A68110A11C92}">
      <dgm:prSet/>
      <dgm:spPr/>
      <dgm:t>
        <a:bodyPr/>
        <a:lstStyle/>
        <a:p>
          <a:endParaRPr lang="en-US"/>
        </a:p>
      </dgm:t>
    </dgm:pt>
    <dgm:pt modelId="{03208DBF-17EA-4EFD-BA4E-C90FBCE2825E}" type="sibTrans" cxnId="{346CFAF2-A769-4606-97A2-A68110A11C92}">
      <dgm:prSet/>
      <dgm:spPr/>
      <dgm:t>
        <a:bodyPr/>
        <a:lstStyle/>
        <a:p>
          <a:endParaRPr lang="en-US"/>
        </a:p>
      </dgm:t>
    </dgm:pt>
    <dgm:pt modelId="{BF7E944F-1C69-4206-9558-FAA44F0C036D}">
      <dgm:prSet phldrT="[Text]"/>
      <dgm:spPr/>
      <dgm:t>
        <a:bodyPr/>
        <a:lstStyle/>
        <a:p>
          <a:r>
            <a:rPr lang="en-US" dirty="0"/>
            <a:t>Keep in mind that dual-path updates continue even when the operation is paused, you must abort the operation to remove overhead completely</a:t>
          </a:r>
        </a:p>
      </dgm:t>
    </dgm:pt>
    <dgm:pt modelId="{BC644910-5D49-408B-A12D-2B4C1B9FCCCB}" type="parTrans" cxnId="{CB3762A5-0481-4905-9F1C-2FD5CF7CB76E}">
      <dgm:prSet/>
      <dgm:spPr/>
      <dgm:t>
        <a:bodyPr/>
        <a:lstStyle/>
        <a:p>
          <a:endParaRPr lang="en-US"/>
        </a:p>
      </dgm:t>
    </dgm:pt>
    <dgm:pt modelId="{98DD3E89-8E4F-4E44-9B90-BC5A91585C0A}" type="sibTrans" cxnId="{CB3762A5-0481-4905-9F1C-2FD5CF7CB76E}">
      <dgm:prSet/>
      <dgm:spPr/>
      <dgm:t>
        <a:bodyPr/>
        <a:lstStyle/>
        <a:p>
          <a:endParaRPr lang="en-US"/>
        </a:p>
      </dgm:t>
    </dgm:pt>
    <dgm:pt modelId="{8C622D18-FFC5-4556-85E2-CBBE1D206D08}">
      <dgm:prSet phldrT="[Text]"/>
      <dgm:spPr/>
      <dgm:t>
        <a:bodyPr/>
        <a:lstStyle/>
        <a:p>
          <a:r>
            <a:rPr lang="en-US" dirty="0"/>
            <a:t>Index create – SQL Server 2019, Azure SQL DB</a:t>
          </a:r>
        </a:p>
      </dgm:t>
    </dgm:pt>
    <dgm:pt modelId="{07471135-C30E-46E7-9249-E1B9AD997B6D}" type="parTrans" cxnId="{D92072C3-A1D1-46AE-8099-822084871F71}">
      <dgm:prSet/>
      <dgm:spPr/>
      <dgm:t>
        <a:bodyPr/>
        <a:lstStyle/>
        <a:p>
          <a:endParaRPr lang="en-US"/>
        </a:p>
      </dgm:t>
    </dgm:pt>
    <dgm:pt modelId="{CC2DEA8D-F188-4A32-AF49-5CB358610906}" type="sibTrans" cxnId="{D92072C3-A1D1-46AE-8099-822084871F71}">
      <dgm:prSet/>
      <dgm:spPr/>
      <dgm:t>
        <a:bodyPr/>
        <a:lstStyle/>
        <a:p>
          <a:endParaRPr lang="en-US"/>
        </a:p>
      </dgm:t>
    </dgm:pt>
    <dgm:pt modelId="{1B58E1CB-CC46-4791-8162-E3DCB865CA8C}">
      <dgm:prSet phldrT="[Text]"/>
      <dgm:spPr/>
      <dgm:t>
        <a:bodyPr/>
        <a:lstStyle/>
        <a:p>
          <a:r>
            <a:rPr lang="en-US" dirty="0"/>
            <a:t>Online and Resumable ON by default for supported operations in Azure SQL DB Compatibility 150</a:t>
          </a:r>
        </a:p>
      </dgm:t>
    </dgm:pt>
    <dgm:pt modelId="{AC03DF51-0CB8-404F-BFFD-421C842320B2}" type="parTrans" cxnId="{B35866B1-38F7-455F-AF33-2D6132F24180}">
      <dgm:prSet/>
      <dgm:spPr/>
      <dgm:t>
        <a:bodyPr/>
        <a:lstStyle/>
        <a:p>
          <a:endParaRPr lang="en-US"/>
        </a:p>
      </dgm:t>
    </dgm:pt>
    <dgm:pt modelId="{A54275AD-4D00-4920-97DB-902CB3C3B6EF}" type="sibTrans" cxnId="{B35866B1-38F7-455F-AF33-2D6132F24180}">
      <dgm:prSet/>
      <dgm:spPr/>
      <dgm:t>
        <a:bodyPr/>
        <a:lstStyle/>
        <a:p>
          <a:endParaRPr lang="en-US"/>
        </a:p>
      </dgm:t>
    </dgm:pt>
    <dgm:pt modelId="{A16F361D-284F-4A69-8944-9AEEFB146FC8}">
      <dgm:prSet phldrT="[Text]"/>
      <dgm:spPr/>
      <dgm:t>
        <a:bodyPr/>
        <a:lstStyle/>
        <a:p>
          <a:r>
            <a:rPr lang="en-US" dirty="0">
              <a:solidFill>
                <a:schemeClr val="bg2"/>
              </a:solidFill>
            </a:rPr>
            <a:t>Are </a:t>
          </a:r>
          <a:r>
            <a:rPr lang="en-US" dirty="0" err="1">
              <a:solidFill>
                <a:schemeClr val="bg2"/>
              </a:solidFill>
            </a:rPr>
            <a:t>columnstore</a:t>
          </a:r>
          <a:r>
            <a:rPr lang="en-US" dirty="0">
              <a:solidFill>
                <a:schemeClr val="bg2"/>
              </a:solidFill>
            </a:rPr>
            <a:t> indexes supported?</a:t>
          </a:r>
        </a:p>
      </dgm:t>
    </dgm:pt>
    <dgm:pt modelId="{0332E2DC-10B4-431A-9517-D5041AC9696C}" type="parTrans" cxnId="{5010C460-4487-4D00-AD7B-F1A9880C30BE}">
      <dgm:prSet/>
      <dgm:spPr/>
      <dgm:t>
        <a:bodyPr/>
        <a:lstStyle/>
        <a:p>
          <a:endParaRPr lang="en-US"/>
        </a:p>
      </dgm:t>
    </dgm:pt>
    <dgm:pt modelId="{3D766E26-9B28-42F3-ABB3-1B1E6D6A51AA}" type="sibTrans" cxnId="{5010C460-4487-4D00-AD7B-F1A9880C30BE}">
      <dgm:prSet/>
      <dgm:spPr/>
      <dgm:t>
        <a:bodyPr/>
        <a:lstStyle/>
        <a:p>
          <a:endParaRPr lang="en-US"/>
        </a:p>
      </dgm:t>
    </dgm:pt>
    <dgm:pt modelId="{31C78BE0-99C3-4A23-A954-779D258B0DD3}">
      <dgm:prSet phldrT="[Text]"/>
      <dgm:spPr/>
      <dgm:t>
        <a:bodyPr/>
        <a:lstStyle/>
        <a:p>
          <a:r>
            <a:rPr lang="en-US" dirty="0"/>
            <a:t>No. Online create and rebuild support was added in SQL Server 2019, but not resumable</a:t>
          </a:r>
        </a:p>
      </dgm:t>
    </dgm:pt>
    <dgm:pt modelId="{FAAB23F8-6214-4CCF-9574-D1B4EAC0B7EF}" type="parTrans" cxnId="{7C810379-FF4C-49E6-8150-414FBCE8553D}">
      <dgm:prSet/>
      <dgm:spPr/>
      <dgm:t>
        <a:bodyPr/>
        <a:lstStyle/>
        <a:p>
          <a:endParaRPr lang="en-US"/>
        </a:p>
      </dgm:t>
    </dgm:pt>
    <dgm:pt modelId="{F1FC7191-5FE5-42FE-9459-73C069042F5C}" type="sibTrans" cxnId="{7C810379-FF4C-49E6-8150-414FBCE8553D}">
      <dgm:prSet/>
      <dgm:spPr/>
      <dgm:t>
        <a:bodyPr/>
        <a:lstStyle/>
        <a:p>
          <a:endParaRPr lang="en-US"/>
        </a:p>
      </dgm:t>
    </dgm:pt>
    <dgm:pt modelId="{577EC399-DE8F-4B5F-9BDA-4E375D6AAF94}" type="pres">
      <dgm:prSet presAssocID="{56C9731E-1555-45C1-B161-33C7DE81E40D}" presName="linear" presStyleCnt="0">
        <dgm:presLayoutVars>
          <dgm:animLvl val="lvl"/>
          <dgm:resizeHandles val="exact"/>
        </dgm:presLayoutVars>
      </dgm:prSet>
      <dgm:spPr/>
    </dgm:pt>
    <dgm:pt modelId="{0AE8C8C2-EC1B-4765-B63A-84788E1B9D95}" type="pres">
      <dgm:prSet presAssocID="{BAC4D5B9-9E35-4C1E-9381-B833A30244F1}" presName="parentText" presStyleLbl="node1" presStyleIdx="0" presStyleCnt="5">
        <dgm:presLayoutVars>
          <dgm:chMax val="0"/>
          <dgm:bulletEnabled val="1"/>
        </dgm:presLayoutVars>
      </dgm:prSet>
      <dgm:spPr/>
    </dgm:pt>
    <dgm:pt modelId="{CB4A0069-A7CE-4B07-ACE5-817AED245E49}" type="pres">
      <dgm:prSet presAssocID="{BAC4D5B9-9E35-4C1E-9381-B833A30244F1}" presName="childText" presStyleLbl="revTx" presStyleIdx="0" presStyleCnt="5">
        <dgm:presLayoutVars>
          <dgm:bulletEnabled val="1"/>
        </dgm:presLayoutVars>
      </dgm:prSet>
      <dgm:spPr/>
    </dgm:pt>
    <dgm:pt modelId="{A18770E9-B58F-434A-AE35-84A7BDC06CDA}" type="pres">
      <dgm:prSet presAssocID="{AE37A8F5-10F9-48D6-9D4B-A8ADCF5B37BC}" presName="parentText" presStyleLbl="node1" presStyleIdx="1" presStyleCnt="5">
        <dgm:presLayoutVars>
          <dgm:chMax val="0"/>
          <dgm:bulletEnabled val="1"/>
        </dgm:presLayoutVars>
      </dgm:prSet>
      <dgm:spPr/>
    </dgm:pt>
    <dgm:pt modelId="{50C877FA-C495-450D-B506-048CEF883136}" type="pres">
      <dgm:prSet presAssocID="{AE37A8F5-10F9-48D6-9D4B-A8ADCF5B37BC}" presName="childText" presStyleLbl="revTx" presStyleIdx="1" presStyleCnt="5">
        <dgm:presLayoutVars>
          <dgm:bulletEnabled val="1"/>
        </dgm:presLayoutVars>
      </dgm:prSet>
      <dgm:spPr/>
    </dgm:pt>
    <dgm:pt modelId="{C27B37A4-0869-4F6E-ADDE-FA3CF5F897A4}" type="pres">
      <dgm:prSet presAssocID="{7036ADD7-23E1-4DA5-ADBA-45638C465D53}" presName="parentText" presStyleLbl="node1" presStyleIdx="2" presStyleCnt="5">
        <dgm:presLayoutVars>
          <dgm:chMax val="0"/>
          <dgm:bulletEnabled val="1"/>
        </dgm:presLayoutVars>
      </dgm:prSet>
      <dgm:spPr/>
    </dgm:pt>
    <dgm:pt modelId="{F63E9441-B4A9-43B2-9819-4D2ACF254C6B}" type="pres">
      <dgm:prSet presAssocID="{7036ADD7-23E1-4DA5-ADBA-45638C465D53}" presName="childText" presStyleLbl="revTx" presStyleIdx="2" presStyleCnt="5">
        <dgm:presLayoutVars>
          <dgm:bulletEnabled val="1"/>
        </dgm:presLayoutVars>
      </dgm:prSet>
      <dgm:spPr/>
    </dgm:pt>
    <dgm:pt modelId="{838E4C19-09DA-46B1-AE20-94093E0E0212}" type="pres">
      <dgm:prSet presAssocID="{5254D732-7DC0-42AE-AEB3-9A09B6FC0004}" presName="parentText" presStyleLbl="node1" presStyleIdx="3" presStyleCnt="5">
        <dgm:presLayoutVars>
          <dgm:chMax val="0"/>
          <dgm:bulletEnabled val="1"/>
        </dgm:presLayoutVars>
      </dgm:prSet>
      <dgm:spPr/>
    </dgm:pt>
    <dgm:pt modelId="{57DC270F-4070-4E25-8D17-FCD60D599B45}" type="pres">
      <dgm:prSet presAssocID="{5254D732-7DC0-42AE-AEB3-9A09B6FC0004}" presName="childText" presStyleLbl="revTx" presStyleIdx="3" presStyleCnt="5">
        <dgm:presLayoutVars>
          <dgm:bulletEnabled val="1"/>
        </dgm:presLayoutVars>
      </dgm:prSet>
      <dgm:spPr/>
    </dgm:pt>
    <dgm:pt modelId="{5496459B-A23A-42D0-8B47-5B393C28A458}" type="pres">
      <dgm:prSet presAssocID="{A16F361D-284F-4A69-8944-9AEEFB146FC8}" presName="parentText" presStyleLbl="node1" presStyleIdx="4" presStyleCnt="5">
        <dgm:presLayoutVars>
          <dgm:chMax val="0"/>
          <dgm:bulletEnabled val="1"/>
        </dgm:presLayoutVars>
      </dgm:prSet>
      <dgm:spPr/>
    </dgm:pt>
    <dgm:pt modelId="{DAA80082-1E60-4963-9419-FA018A05B512}" type="pres">
      <dgm:prSet presAssocID="{A16F361D-284F-4A69-8944-9AEEFB146FC8}" presName="childText" presStyleLbl="revTx" presStyleIdx="4" presStyleCnt="5">
        <dgm:presLayoutVars>
          <dgm:bulletEnabled val="1"/>
        </dgm:presLayoutVars>
      </dgm:prSet>
      <dgm:spPr/>
    </dgm:pt>
  </dgm:ptLst>
  <dgm:cxnLst>
    <dgm:cxn modelId="{BF958C18-4A13-4208-B1EA-426503BA3C35}" type="presOf" srcId="{8C622D18-FFC5-4556-85E2-CBBE1D206D08}" destId="{57DC270F-4070-4E25-8D17-FCD60D599B45}" srcOrd="0" destOrd="1" presId="urn:microsoft.com/office/officeart/2005/8/layout/vList2"/>
    <dgm:cxn modelId="{38A62A1C-6101-4C37-8081-2F3792BC9BB9}" srcId="{7036ADD7-23E1-4DA5-ADBA-45638C465D53}" destId="{25956857-C419-42AC-B2E8-6854027E2B5A}" srcOrd="0" destOrd="0" parTransId="{D30AC365-23BD-47BB-8235-96900C729703}" sibTransId="{9DEEE7F0-3B7E-427A-8E50-7ADD6D5585E1}"/>
    <dgm:cxn modelId="{667DC735-10C7-480F-A0B4-BD6D2761360B}" type="presOf" srcId="{A16F361D-284F-4A69-8944-9AEEFB146FC8}" destId="{5496459B-A23A-42D0-8B47-5B393C28A458}" srcOrd="0" destOrd="0" presId="urn:microsoft.com/office/officeart/2005/8/layout/vList2"/>
    <dgm:cxn modelId="{30D9E43B-E617-4C3A-9145-8CE67EFC82C9}" type="presOf" srcId="{53C52BC8-C45F-4841-98C8-AE4EE17DF551}" destId="{57DC270F-4070-4E25-8D17-FCD60D599B45}" srcOrd="0" destOrd="0" presId="urn:microsoft.com/office/officeart/2005/8/layout/vList2"/>
    <dgm:cxn modelId="{5010C460-4487-4D00-AD7B-F1A9880C30BE}" srcId="{56C9731E-1555-45C1-B161-33C7DE81E40D}" destId="{A16F361D-284F-4A69-8944-9AEEFB146FC8}" srcOrd="4" destOrd="0" parTransId="{0332E2DC-10B4-431A-9517-D5041AC9696C}" sibTransId="{3D766E26-9B28-42F3-ABB3-1B1E6D6A51AA}"/>
    <dgm:cxn modelId="{CB015645-8551-4B36-B299-619BB773222B}" type="presOf" srcId="{5254D732-7DC0-42AE-AEB3-9A09B6FC0004}" destId="{838E4C19-09DA-46B1-AE20-94093E0E0212}" srcOrd="0" destOrd="0" presId="urn:microsoft.com/office/officeart/2005/8/layout/vList2"/>
    <dgm:cxn modelId="{F606C146-C088-4457-95AA-6964605C58C1}" type="presOf" srcId="{95AD81E8-5B12-4940-A214-7D52C35F9A46}" destId="{CB4A0069-A7CE-4B07-ACE5-817AED245E49}" srcOrd="0" destOrd="0" presId="urn:microsoft.com/office/officeart/2005/8/layout/vList2"/>
    <dgm:cxn modelId="{D85DE44E-66AE-462E-BB7E-4D116839998A}" srcId="{56C9731E-1555-45C1-B161-33C7DE81E40D}" destId="{5254D732-7DC0-42AE-AEB3-9A09B6FC0004}" srcOrd="3" destOrd="0" parTransId="{63CB69F9-6D56-49E7-855F-018577197730}" sibTransId="{AE2672A8-28CF-40B6-86BC-41DA2F706B30}"/>
    <dgm:cxn modelId="{8F1C4476-643B-4BEE-8EBA-141E0DC0EA28}" srcId="{56C9731E-1555-45C1-B161-33C7DE81E40D}" destId="{AE37A8F5-10F9-48D6-9D4B-A8ADCF5B37BC}" srcOrd="1" destOrd="0" parTransId="{D5F0DA07-2D79-454C-BDB2-8988E9060DE5}" sibTransId="{FC18A124-1E02-41AE-A440-2E2042E3F041}"/>
    <dgm:cxn modelId="{2F96CE56-A1F3-46DD-AAAB-65D679A7E602}" type="presOf" srcId="{AFFAC4E6-71A8-40FD-861D-B0AF1541B254}" destId="{50C877FA-C495-450D-B506-048CEF883136}" srcOrd="0" destOrd="1" presId="urn:microsoft.com/office/officeart/2005/8/layout/vList2"/>
    <dgm:cxn modelId="{0468B278-2DC4-4A7F-B765-40F26EA022DF}" type="presOf" srcId="{25956857-C419-42AC-B2E8-6854027E2B5A}" destId="{F63E9441-B4A9-43B2-9819-4D2ACF254C6B}" srcOrd="0" destOrd="0" presId="urn:microsoft.com/office/officeart/2005/8/layout/vList2"/>
    <dgm:cxn modelId="{7C810379-FF4C-49E6-8150-414FBCE8553D}" srcId="{A16F361D-284F-4A69-8944-9AEEFB146FC8}" destId="{31C78BE0-99C3-4A23-A954-779D258B0DD3}" srcOrd="0" destOrd="0" parTransId="{FAAB23F8-6214-4CCF-9574-D1B4EAC0B7EF}" sibTransId="{F1FC7191-5FE5-42FE-9459-73C069042F5C}"/>
    <dgm:cxn modelId="{23D48C7B-BD66-4401-90C4-D229FBD13E20}" type="presOf" srcId="{AE37A8F5-10F9-48D6-9D4B-A8ADCF5B37BC}" destId="{A18770E9-B58F-434A-AE35-84A7BDC06CDA}" srcOrd="0" destOrd="0" presId="urn:microsoft.com/office/officeart/2005/8/layout/vList2"/>
    <dgm:cxn modelId="{57CC317D-D2FF-45F2-804D-9163A7475362}" type="presOf" srcId="{BAC4D5B9-9E35-4C1E-9381-B833A30244F1}" destId="{0AE8C8C2-EC1B-4765-B63A-84788E1B9D95}" srcOrd="0" destOrd="0" presId="urn:microsoft.com/office/officeart/2005/8/layout/vList2"/>
    <dgm:cxn modelId="{960EAA9F-8982-463D-B17C-982D0CEEDAF6}" srcId="{BAC4D5B9-9E35-4C1E-9381-B833A30244F1}" destId="{FB5D9C38-A00C-4C5A-8A82-A63726F7EABA}" srcOrd="1" destOrd="0" parTransId="{664E9CAD-BF40-4551-8ACC-8F059F407C12}" sibTransId="{766B41C7-FA79-43A8-A671-26EFC324BBFD}"/>
    <dgm:cxn modelId="{BC4295A0-952A-4C20-AD2D-4CAD5D48A17D}" type="presOf" srcId="{1B58E1CB-CC46-4791-8162-E3DCB865CA8C}" destId="{57DC270F-4070-4E25-8D17-FCD60D599B45}" srcOrd="0" destOrd="2" presId="urn:microsoft.com/office/officeart/2005/8/layout/vList2"/>
    <dgm:cxn modelId="{84BF2DA3-C98A-4898-99D8-9EC1E3E4B652}" type="presOf" srcId="{BF7E944F-1C69-4206-9558-FAA44F0C036D}" destId="{50C877FA-C495-450D-B506-048CEF883136}" srcOrd="0" destOrd="2" presId="urn:microsoft.com/office/officeart/2005/8/layout/vList2"/>
    <dgm:cxn modelId="{CB3762A5-0481-4905-9F1C-2FD5CF7CB76E}" srcId="{AE37A8F5-10F9-48D6-9D4B-A8ADCF5B37BC}" destId="{BF7E944F-1C69-4206-9558-FAA44F0C036D}" srcOrd="2" destOrd="0" parTransId="{BC644910-5D49-408B-A12D-2B4C1B9FCCCB}" sibTransId="{98DD3E89-8E4F-4E44-9B90-BC5A91585C0A}"/>
    <dgm:cxn modelId="{E6BC4CA5-4A3E-45A6-8951-585ACEB8D02D}" type="presOf" srcId="{31C78BE0-99C3-4A23-A954-779D258B0DD3}" destId="{DAA80082-1E60-4963-9419-FA018A05B512}" srcOrd="0" destOrd="0" presId="urn:microsoft.com/office/officeart/2005/8/layout/vList2"/>
    <dgm:cxn modelId="{D948F5AB-1D31-47B6-809B-C8E5327CA38A}" srcId="{56C9731E-1555-45C1-B161-33C7DE81E40D}" destId="{7036ADD7-23E1-4DA5-ADBA-45638C465D53}" srcOrd="2" destOrd="0" parTransId="{EC643516-C81B-42C3-A265-A2144A8B0FE9}" sibTransId="{50510D23-24C2-4705-8776-AD45E98C3AC8}"/>
    <dgm:cxn modelId="{B35866B1-38F7-455F-AF33-2D6132F24180}" srcId="{5254D732-7DC0-42AE-AEB3-9A09B6FC0004}" destId="{1B58E1CB-CC46-4791-8162-E3DCB865CA8C}" srcOrd="2" destOrd="0" parTransId="{AC03DF51-0CB8-404F-BFFD-421C842320B2}" sibTransId="{A54275AD-4D00-4920-97DB-902CB3C3B6EF}"/>
    <dgm:cxn modelId="{7F3C77B7-9CC1-4F67-BE47-30C93CA0AA47}" type="presOf" srcId="{7036ADD7-23E1-4DA5-ADBA-45638C465D53}" destId="{C27B37A4-0869-4F6E-ADDE-FA3CF5F897A4}" srcOrd="0" destOrd="0" presId="urn:microsoft.com/office/officeart/2005/8/layout/vList2"/>
    <dgm:cxn modelId="{C63157BA-26E3-4E64-93F6-BE723280D2D5}" type="presOf" srcId="{AED11DA7-0E2E-4E09-BD9A-389244A40096}" destId="{50C877FA-C495-450D-B506-048CEF883136}" srcOrd="0" destOrd="0" presId="urn:microsoft.com/office/officeart/2005/8/layout/vList2"/>
    <dgm:cxn modelId="{D92072C3-A1D1-46AE-8099-822084871F71}" srcId="{5254D732-7DC0-42AE-AEB3-9A09B6FC0004}" destId="{8C622D18-FFC5-4556-85E2-CBBE1D206D08}" srcOrd="1" destOrd="0" parTransId="{07471135-C30E-46E7-9249-E1B9AD997B6D}" sibTransId="{CC2DEA8D-F188-4A32-AF49-5CB358610906}"/>
    <dgm:cxn modelId="{E7AE04CB-EFB9-4CB4-9EC0-D4AC3ADB70DB}" srcId="{BAC4D5B9-9E35-4C1E-9381-B833A30244F1}" destId="{95AD81E8-5B12-4940-A214-7D52C35F9A46}" srcOrd="0" destOrd="0" parTransId="{340E7A85-26F7-4EE9-8E87-CCBDC8072455}" sibTransId="{D7322CBA-A06B-41CF-9522-46896107CC01}"/>
    <dgm:cxn modelId="{F5B9C4E1-57DA-4605-8B2E-56371F16B5FC}" srcId="{AE37A8F5-10F9-48D6-9D4B-A8ADCF5B37BC}" destId="{AFFAC4E6-71A8-40FD-861D-B0AF1541B254}" srcOrd="1" destOrd="0" parTransId="{5E4FFB98-91FF-4057-9067-2BBB1400E6EB}" sibTransId="{BB38334C-601F-4761-9EA2-E9AD2E0A34CA}"/>
    <dgm:cxn modelId="{0360F4E1-ECB9-4086-8706-5A056462A546}" srcId="{56C9731E-1555-45C1-B161-33C7DE81E40D}" destId="{BAC4D5B9-9E35-4C1E-9381-B833A30244F1}" srcOrd="0" destOrd="0" parTransId="{4446E896-0907-47CB-B2E1-29D76F596F6D}" sibTransId="{57F55F7B-C0EE-48CE-BD5C-D60C505B4E76}"/>
    <dgm:cxn modelId="{59172EE9-EC60-4244-84B8-990C03D3193C}" type="presOf" srcId="{56C9731E-1555-45C1-B161-33C7DE81E40D}" destId="{577EC399-DE8F-4B5F-9BDA-4E375D6AAF94}" srcOrd="0" destOrd="0" presId="urn:microsoft.com/office/officeart/2005/8/layout/vList2"/>
    <dgm:cxn modelId="{E6C418F1-C564-4BF9-8F8F-7CD1C7543ACC}" srcId="{AE37A8F5-10F9-48D6-9D4B-A8ADCF5B37BC}" destId="{AED11DA7-0E2E-4E09-BD9A-389244A40096}" srcOrd="0" destOrd="0" parTransId="{8612470C-6D12-4E19-9899-3EF74986D90E}" sibTransId="{0585B475-93CA-4429-A96C-92C66EDD2B04}"/>
    <dgm:cxn modelId="{346CFAF2-A769-4606-97A2-A68110A11C92}" srcId="{5254D732-7DC0-42AE-AEB3-9A09B6FC0004}" destId="{53C52BC8-C45F-4841-98C8-AE4EE17DF551}" srcOrd="0" destOrd="0" parTransId="{CCA3DE6C-C2D0-441B-93B6-EB91E5C89833}" sibTransId="{03208DBF-17EA-4EFD-BA4E-C90FBCE2825E}"/>
    <dgm:cxn modelId="{B64C2CFE-87C2-4482-9F9C-858FABBA173C}" type="presOf" srcId="{FB5D9C38-A00C-4C5A-8A82-A63726F7EABA}" destId="{CB4A0069-A7CE-4B07-ACE5-817AED245E49}" srcOrd="0" destOrd="1" presId="urn:microsoft.com/office/officeart/2005/8/layout/vList2"/>
    <dgm:cxn modelId="{97459A7C-E426-4426-ABA1-CEC097B6E252}" type="presParOf" srcId="{577EC399-DE8F-4B5F-9BDA-4E375D6AAF94}" destId="{0AE8C8C2-EC1B-4765-B63A-84788E1B9D95}" srcOrd="0" destOrd="0" presId="urn:microsoft.com/office/officeart/2005/8/layout/vList2"/>
    <dgm:cxn modelId="{747E6863-2B50-4880-973A-E4F1CCB661EA}" type="presParOf" srcId="{577EC399-DE8F-4B5F-9BDA-4E375D6AAF94}" destId="{CB4A0069-A7CE-4B07-ACE5-817AED245E49}" srcOrd="1" destOrd="0" presId="urn:microsoft.com/office/officeart/2005/8/layout/vList2"/>
    <dgm:cxn modelId="{8EA5C044-2B76-47D5-802F-D1E2AA2BC573}" type="presParOf" srcId="{577EC399-DE8F-4B5F-9BDA-4E375D6AAF94}" destId="{A18770E9-B58F-434A-AE35-84A7BDC06CDA}" srcOrd="2" destOrd="0" presId="urn:microsoft.com/office/officeart/2005/8/layout/vList2"/>
    <dgm:cxn modelId="{E191AEFB-26D7-406E-89FF-E68035A7D6C1}" type="presParOf" srcId="{577EC399-DE8F-4B5F-9BDA-4E375D6AAF94}" destId="{50C877FA-C495-450D-B506-048CEF883136}" srcOrd="3" destOrd="0" presId="urn:microsoft.com/office/officeart/2005/8/layout/vList2"/>
    <dgm:cxn modelId="{344807CB-5493-4EDD-B75E-41DA7C56619A}" type="presParOf" srcId="{577EC399-DE8F-4B5F-9BDA-4E375D6AAF94}" destId="{C27B37A4-0869-4F6E-ADDE-FA3CF5F897A4}" srcOrd="4" destOrd="0" presId="urn:microsoft.com/office/officeart/2005/8/layout/vList2"/>
    <dgm:cxn modelId="{EA9E8FF4-2669-41BE-B463-4810E98511BB}" type="presParOf" srcId="{577EC399-DE8F-4B5F-9BDA-4E375D6AAF94}" destId="{F63E9441-B4A9-43B2-9819-4D2ACF254C6B}" srcOrd="5" destOrd="0" presId="urn:microsoft.com/office/officeart/2005/8/layout/vList2"/>
    <dgm:cxn modelId="{092ED0EC-B976-4B8A-ADAF-1A5744584D9D}" type="presParOf" srcId="{577EC399-DE8F-4B5F-9BDA-4E375D6AAF94}" destId="{838E4C19-09DA-46B1-AE20-94093E0E0212}" srcOrd="6" destOrd="0" presId="urn:microsoft.com/office/officeart/2005/8/layout/vList2"/>
    <dgm:cxn modelId="{4A1AECB2-01FA-4A19-86C2-C9D68278BA28}" type="presParOf" srcId="{577EC399-DE8F-4B5F-9BDA-4E375D6AAF94}" destId="{57DC270F-4070-4E25-8D17-FCD60D599B45}" srcOrd="7" destOrd="0" presId="urn:microsoft.com/office/officeart/2005/8/layout/vList2"/>
    <dgm:cxn modelId="{9D606B45-01AD-43DF-B91A-AA77738EAFB8}" type="presParOf" srcId="{577EC399-DE8F-4B5F-9BDA-4E375D6AAF94}" destId="{5496459B-A23A-42D0-8B47-5B393C28A458}" srcOrd="8" destOrd="0" presId="urn:microsoft.com/office/officeart/2005/8/layout/vList2"/>
    <dgm:cxn modelId="{E061D461-42EE-4EF9-8A4A-CE1DE66A7A35}" type="presParOf" srcId="{577EC399-DE8F-4B5F-9BDA-4E375D6AAF94}" destId="{DAA80082-1E60-4963-9419-FA018A05B51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4FAAE-8E66-4DC3-90EF-D9764239D349}">
      <dsp:nvSpPr>
        <dsp:cNvPr id="0" name=""/>
        <dsp:cNvSpPr/>
      </dsp:nvSpPr>
      <dsp:spPr>
        <a:xfrm>
          <a:off x="0" y="370025"/>
          <a:ext cx="4881597" cy="9090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Recovery time is roughly proportional to the longest running transaction.</a:t>
          </a:r>
        </a:p>
      </dsp:txBody>
      <dsp:txXfrm>
        <a:off x="44378" y="414403"/>
        <a:ext cx="4792841" cy="820333"/>
      </dsp:txXfrm>
    </dsp:sp>
    <dsp:sp modelId="{D8D1AAFA-7F26-4869-AA0D-E6B2D76550AB}">
      <dsp:nvSpPr>
        <dsp:cNvPr id="0" name=""/>
        <dsp:cNvSpPr/>
      </dsp:nvSpPr>
      <dsp:spPr>
        <a:xfrm>
          <a:off x="0" y="1708582"/>
          <a:ext cx="4881597" cy="90908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Rolling back large batch operations (e.g. bulk insert) takes a long time.</a:t>
          </a:r>
        </a:p>
      </dsp:txBody>
      <dsp:txXfrm>
        <a:off x="44378" y="1752960"/>
        <a:ext cx="4792841" cy="820333"/>
      </dsp:txXfrm>
    </dsp:sp>
    <dsp:sp modelId="{D12191AC-D4D0-4088-8D2D-C45C710D7609}">
      <dsp:nvSpPr>
        <dsp:cNvPr id="0" name=""/>
        <dsp:cNvSpPr/>
      </dsp:nvSpPr>
      <dsp:spPr>
        <a:xfrm>
          <a:off x="0" y="2939461"/>
          <a:ext cx="4881597" cy="90908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2"/>
              </a:solidFill>
            </a:rPr>
            <a:t>Transaction log may run out of space during long-running transactions.</a:t>
          </a:r>
        </a:p>
      </dsp:txBody>
      <dsp:txXfrm>
        <a:off x="44378" y="2983839"/>
        <a:ext cx="4792841" cy="8203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10DA0-2DB7-4792-9A6B-1ABFA4D537CF}">
      <dsp:nvSpPr>
        <dsp:cNvPr id="0" name=""/>
        <dsp:cNvSpPr/>
      </dsp:nvSpPr>
      <dsp:spPr>
        <a:xfrm>
          <a:off x="0" y="196229"/>
          <a:ext cx="7953906" cy="708750"/>
        </a:xfrm>
        <a:prstGeom prst="rect">
          <a:avLst/>
        </a:prstGeom>
        <a:solidFill>
          <a:schemeClr val="bg2">
            <a:alpha val="9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311" tIns="187452" rIns="617311" bIns="64008" numCol="1" spcCol="1270" anchor="t" anchorCtr="0">
          <a:noAutofit/>
        </a:bodyPr>
        <a:lstStyle/>
        <a:p>
          <a:pPr marL="57150" lvl="1" indent="-57150" algn="l" defTabSz="400050">
            <a:lnSpc>
              <a:spcPct val="90000"/>
            </a:lnSpc>
            <a:spcBef>
              <a:spcPct val="0"/>
            </a:spcBef>
            <a:spcAft>
              <a:spcPct val="15000"/>
            </a:spcAft>
            <a:buChar char="•"/>
          </a:pPr>
          <a:endParaRPr lang="en-US" sz="900" kern="1200" dirty="0">
            <a:solidFill>
              <a:schemeClr val="bg2"/>
            </a:solidFill>
          </a:endParaRPr>
        </a:p>
        <a:p>
          <a:pPr marL="57150" lvl="1" indent="-57150" algn="l" defTabSz="400050">
            <a:lnSpc>
              <a:spcPct val="90000"/>
            </a:lnSpc>
            <a:spcBef>
              <a:spcPct val="0"/>
            </a:spcBef>
            <a:spcAft>
              <a:spcPct val="15000"/>
            </a:spcAft>
            <a:buChar char="•"/>
          </a:pPr>
          <a:endParaRPr lang="en-US" sz="900" kern="1200" dirty="0">
            <a:solidFill>
              <a:schemeClr val="bg2"/>
            </a:solidFill>
          </a:endParaRPr>
        </a:p>
        <a:p>
          <a:pPr marL="57150" lvl="1" indent="-57150" algn="l" defTabSz="400050">
            <a:lnSpc>
              <a:spcPct val="90000"/>
            </a:lnSpc>
            <a:spcBef>
              <a:spcPct val="0"/>
            </a:spcBef>
            <a:spcAft>
              <a:spcPct val="15000"/>
            </a:spcAft>
            <a:buChar char="•"/>
          </a:pPr>
          <a:endParaRPr lang="en-US" sz="900" kern="1200" dirty="0">
            <a:solidFill>
              <a:schemeClr val="bg2"/>
            </a:solidFill>
          </a:endParaRPr>
        </a:p>
      </dsp:txBody>
      <dsp:txXfrm>
        <a:off x="0" y="196229"/>
        <a:ext cx="7953906" cy="708750"/>
      </dsp:txXfrm>
    </dsp:sp>
    <dsp:sp modelId="{388CD7E5-A155-450B-B470-53E7E450DCA5}">
      <dsp:nvSpPr>
        <dsp:cNvPr id="0" name=""/>
        <dsp:cNvSpPr/>
      </dsp:nvSpPr>
      <dsp:spPr>
        <a:xfrm>
          <a:off x="397695" y="63389"/>
          <a:ext cx="5567734" cy="2656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447" tIns="0" rIns="210447"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Create or Rebuild DDL</a:t>
          </a:r>
        </a:p>
      </dsp:txBody>
      <dsp:txXfrm>
        <a:off x="410664" y="76358"/>
        <a:ext cx="5541796" cy="239742"/>
      </dsp:txXfrm>
    </dsp:sp>
    <dsp:sp modelId="{71FDE659-EEC2-4243-81AC-7532F1567C4F}">
      <dsp:nvSpPr>
        <dsp:cNvPr id="0" name=""/>
        <dsp:cNvSpPr/>
      </dsp:nvSpPr>
      <dsp:spPr>
        <a:xfrm>
          <a:off x="0" y="1086420"/>
          <a:ext cx="7953906" cy="552825"/>
        </a:xfrm>
        <a:prstGeom prst="rect">
          <a:avLst/>
        </a:prstGeom>
        <a:solidFill>
          <a:schemeClr val="bg2">
            <a:alpha val="9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311" tIns="187452" rIns="617311" bIns="64008" numCol="1" spcCol="1270" anchor="t" anchorCtr="0">
          <a:noAutofit/>
        </a:bodyPr>
        <a:lstStyle/>
        <a:p>
          <a:pPr marL="57150" lvl="1" indent="-57150" algn="l" defTabSz="400050">
            <a:lnSpc>
              <a:spcPct val="90000"/>
            </a:lnSpc>
            <a:spcBef>
              <a:spcPct val="0"/>
            </a:spcBef>
            <a:spcAft>
              <a:spcPct val="15000"/>
            </a:spcAft>
            <a:buChar char="•"/>
          </a:pPr>
          <a:endParaRPr lang="en-US" sz="900" kern="1200" dirty="0">
            <a:solidFill>
              <a:schemeClr val="bg2"/>
            </a:solidFill>
          </a:endParaRPr>
        </a:p>
        <a:p>
          <a:pPr marL="57150" lvl="1" indent="-57150" algn="l" defTabSz="400050">
            <a:lnSpc>
              <a:spcPct val="90000"/>
            </a:lnSpc>
            <a:spcBef>
              <a:spcPct val="0"/>
            </a:spcBef>
            <a:spcAft>
              <a:spcPct val="15000"/>
            </a:spcAft>
            <a:buChar char="•"/>
          </a:pPr>
          <a:endParaRPr lang="en-US" sz="900" kern="1200" dirty="0">
            <a:solidFill>
              <a:schemeClr val="bg2"/>
            </a:solidFill>
          </a:endParaRPr>
        </a:p>
      </dsp:txBody>
      <dsp:txXfrm>
        <a:off x="0" y="1086420"/>
        <a:ext cx="7953906" cy="552825"/>
      </dsp:txXfrm>
    </dsp:sp>
    <dsp:sp modelId="{04D25893-0F50-4A3E-BEE6-0CD1E2F26717}">
      <dsp:nvSpPr>
        <dsp:cNvPr id="0" name=""/>
        <dsp:cNvSpPr/>
      </dsp:nvSpPr>
      <dsp:spPr>
        <a:xfrm>
          <a:off x="397695" y="953580"/>
          <a:ext cx="5567734" cy="2656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447" tIns="0" rIns="210447"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Pause</a:t>
          </a:r>
          <a:endParaRPr lang="en-US" sz="900" kern="1200" dirty="0">
            <a:solidFill>
              <a:schemeClr val="bg2"/>
            </a:solidFill>
          </a:endParaRPr>
        </a:p>
      </dsp:txBody>
      <dsp:txXfrm>
        <a:off x="410664" y="966549"/>
        <a:ext cx="5541796" cy="239742"/>
      </dsp:txXfrm>
    </dsp:sp>
    <dsp:sp modelId="{1ED82F89-48EA-474C-9FEA-12C9F6BFC675}">
      <dsp:nvSpPr>
        <dsp:cNvPr id="0" name=""/>
        <dsp:cNvSpPr/>
      </dsp:nvSpPr>
      <dsp:spPr>
        <a:xfrm>
          <a:off x="0" y="1820685"/>
          <a:ext cx="7953906" cy="552825"/>
        </a:xfrm>
        <a:prstGeom prst="rect">
          <a:avLst/>
        </a:prstGeom>
        <a:solidFill>
          <a:schemeClr val="bg2">
            <a:alpha val="9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311" tIns="187452" rIns="617311" bIns="64008" numCol="1" spcCol="1270" anchor="t" anchorCtr="0">
          <a:noAutofit/>
        </a:bodyPr>
        <a:lstStyle/>
        <a:p>
          <a:pPr marL="57150" lvl="1" indent="-57150" algn="l" defTabSz="400050">
            <a:lnSpc>
              <a:spcPct val="90000"/>
            </a:lnSpc>
            <a:spcBef>
              <a:spcPct val="0"/>
            </a:spcBef>
            <a:spcAft>
              <a:spcPct val="15000"/>
            </a:spcAft>
            <a:buChar char="•"/>
          </a:pPr>
          <a:endParaRPr lang="en-US" sz="900" kern="1200" dirty="0">
            <a:solidFill>
              <a:schemeClr val="bg2"/>
            </a:solidFill>
          </a:endParaRPr>
        </a:p>
        <a:p>
          <a:pPr marL="57150" lvl="1" indent="-57150" algn="l" defTabSz="400050">
            <a:lnSpc>
              <a:spcPct val="90000"/>
            </a:lnSpc>
            <a:spcBef>
              <a:spcPct val="0"/>
            </a:spcBef>
            <a:spcAft>
              <a:spcPct val="15000"/>
            </a:spcAft>
            <a:buChar char="•"/>
          </a:pPr>
          <a:endParaRPr lang="en-US" sz="900" kern="1200" dirty="0">
            <a:solidFill>
              <a:schemeClr val="bg2"/>
            </a:solidFill>
          </a:endParaRPr>
        </a:p>
      </dsp:txBody>
      <dsp:txXfrm>
        <a:off x="0" y="1820685"/>
        <a:ext cx="7953906" cy="552825"/>
      </dsp:txXfrm>
    </dsp:sp>
    <dsp:sp modelId="{A8FE5C81-3FC5-4F0C-8BE3-5743E7BB0E06}">
      <dsp:nvSpPr>
        <dsp:cNvPr id="0" name=""/>
        <dsp:cNvSpPr/>
      </dsp:nvSpPr>
      <dsp:spPr>
        <a:xfrm>
          <a:off x="397695" y="1687845"/>
          <a:ext cx="5567734" cy="2656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447" tIns="0" rIns="210447"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Resume</a:t>
          </a:r>
          <a:endParaRPr lang="en-US" sz="900" kern="1200" dirty="0">
            <a:solidFill>
              <a:schemeClr val="bg2"/>
            </a:solidFill>
          </a:endParaRPr>
        </a:p>
      </dsp:txBody>
      <dsp:txXfrm>
        <a:off x="410664" y="1700814"/>
        <a:ext cx="5541796" cy="239742"/>
      </dsp:txXfrm>
    </dsp:sp>
    <dsp:sp modelId="{EE5F3E29-6006-4817-8E84-7DAD47E19A8C}">
      <dsp:nvSpPr>
        <dsp:cNvPr id="0" name=""/>
        <dsp:cNvSpPr/>
      </dsp:nvSpPr>
      <dsp:spPr>
        <a:xfrm>
          <a:off x="0" y="2554950"/>
          <a:ext cx="7953906" cy="552825"/>
        </a:xfrm>
        <a:prstGeom prst="rect">
          <a:avLst/>
        </a:prstGeom>
        <a:solidFill>
          <a:schemeClr val="bg2">
            <a:alpha val="9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311" tIns="187452" rIns="617311" bIns="64008" numCol="1" spcCol="1270" anchor="t" anchorCtr="0">
          <a:noAutofit/>
        </a:bodyPr>
        <a:lstStyle/>
        <a:p>
          <a:pPr marL="57150" lvl="1" indent="-57150" algn="l" defTabSz="400050">
            <a:lnSpc>
              <a:spcPct val="90000"/>
            </a:lnSpc>
            <a:spcBef>
              <a:spcPct val="0"/>
            </a:spcBef>
            <a:spcAft>
              <a:spcPct val="15000"/>
            </a:spcAft>
            <a:buChar char="•"/>
          </a:pPr>
          <a:endParaRPr lang="en-US" sz="900" kern="1200" dirty="0">
            <a:solidFill>
              <a:schemeClr val="bg2"/>
            </a:solidFill>
          </a:endParaRPr>
        </a:p>
        <a:p>
          <a:pPr marL="57150" lvl="1" indent="-57150" algn="l" defTabSz="400050">
            <a:lnSpc>
              <a:spcPct val="90000"/>
            </a:lnSpc>
            <a:spcBef>
              <a:spcPct val="0"/>
            </a:spcBef>
            <a:spcAft>
              <a:spcPct val="15000"/>
            </a:spcAft>
            <a:buChar char="•"/>
          </a:pPr>
          <a:endParaRPr lang="en-US" sz="900" kern="1200" dirty="0">
            <a:solidFill>
              <a:schemeClr val="bg2"/>
            </a:solidFill>
          </a:endParaRPr>
        </a:p>
      </dsp:txBody>
      <dsp:txXfrm>
        <a:off x="0" y="2554950"/>
        <a:ext cx="7953906" cy="552825"/>
      </dsp:txXfrm>
    </dsp:sp>
    <dsp:sp modelId="{3CA27F2D-0508-4123-933A-AFEBA77973CC}">
      <dsp:nvSpPr>
        <dsp:cNvPr id="0" name=""/>
        <dsp:cNvSpPr/>
      </dsp:nvSpPr>
      <dsp:spPr>
        <a:xfrm>
          <a:off x="397695" y="2422110"/>
          <a:ext cx="5567734" cy="2656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447" tIns="0" rIns="210447"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Abort</a:t>
          </a:r>
          <a:endParaRPr lang="en-US" sz="900" kern="1200" dirty="0">
            <a:solidFill>
              <a:schemeClr val="bg2"/>
            </a:solidFill>
          </a:endParaRPr>
        </a:p>
      </dsp:txBody>
      <dsp:txXfrm>
        <a:off x="410664" y="2435079"/>
        <a:ext cx="5541796" cy="239742"/>
      </dsp:txXfrm>
    </dsp:sp>
    <dsp:sp modelId="{7DCB9622-95CA-43DA-954C-1B2208A3EA3B}">
      <dsp:nvSpPr>
        <dsp:cNvPr id="0" name=""/>
        <dsp:cNvSpPr/>
      </dsp:nvSpPr>
      <dsp:spPr>
        <a:xfrm>
          <a:off x="0" y="3289215"/>
          <a:ext cx="7953906" cy="708750"/>
        </a:xfrm>
        <a:prstGeom prst="rect">
          <a:avLst/>
        </a:prstGeom>
        <a:solidFill>
          <a:schemeClr val="bg2">
            <a:alpha val="9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311" tIns="187452" rIns="617311" bIns="64008" numCol="1" spcCol="1270" anchor="t" anchorCtr="0">
          <a:noAutofit/>
        </a:bodyPr>
        <a:lstStyle/>
        <a:p>
          <a:pPr marL="57150" lvl="1" indent="-57150" algn="l" defTabSz="400050">
            <a:lnSpc>
              <a:spcPct val="90000"/>
            </a:lnSpc>
            <a:spcBef>
              <a:spcPct val="0"/>
            </a:spcBef>
            <a:spcAft>
              <a:spcPct val="15000"/>
            </a:spcAft>
            <a:buChar char="•"/>
          </a:pPr>
          <a:endParaRPr lang="en-US" sz="900" kern="1200" dirty="0">
            <a:solidFill>
              <a:schemeClr val="bg2"/>
            </a:solidFill>
          </a:endParaRPr>
        </a:p>
        <a:p>
          <a:pPr marL="57150" lvl="1" indent="-57150" algn="l" defTabSz="400050">
            <a:lnSpc>
              <a:spcPct val="90000"/>
            </a:lnSpc>
            <a:spcBef>
              <a:spcPct val="0"/>
            </a:spcBef>
            <a:spcAft>
              <a:spcPct val="15000"/>
            </a:spcAft>
            <a:buChar char="•"/>
          </a:pPr>
          <a:endParaRPr lang="en-US" sz="900" kern="1200" dirty="0">
            <a:solidFill>
              <a:schemeClr val="bg2"/>
            </a:solidFill>
          </a:endParaRPr>
        </a:p>
        <a:p>
          <a:pPr marL="57150" lvl="1" indent="-57150" algn="l" defTabSz="400050">
            <a:lnSpc>
              <a:spcPct val="90000"/>
            </a:lnSpc>
            <a:spcBef>
              <a:spcPct val="0"/>
            </a:spcBef>
            <a:spcAft>
              <a:spcPct val="15000"/>
            </a:spcAft>
            <a:buChar char="•"/>
          </a:pPr>
          <a:endParaRPr lang="en-US" sz="900" kern="1200" dirty="0">
            <a:solidFill>
              <a:schemeClr val="bg2"/>
            </a:solidFill>
          </a:endParaRPr>
        </a:p>
      </dsp:txBody>
      <dsp:txXfrm>
        <a:off x="0" y="3289215"/>
        <a:ext cx="7953906" cy="708750"/>
      </dsp:txXfrm>
    </dsp:sp>
    <dsp:sp modelId="{7E0B9420-541D-45A5-8F2B-1C6EA12FD93C}">
      <dsp:nvSpPr>
        <dsp:cNvPr id="0" name=""/>
        <dsp:cNvSpPr/>
      </dsp:nvSpPr>
      <dsp:spPr>
        <a:xfrm>
          <a:off x="397695" y="3156375"/>
          <a:ext cx="5567734" cy="26568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447" tIns="0" rIns="210447"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Database Scoped Configuration</a:t>
          </a:r>
        </a:p>
      </dsp:txBody>
      <dsp:txXfrm>
        <a:off x="410664" y="3169344"/>
        <a:ext cx="5541796" cy="23974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06418-1D0E-43BC-82FB-3CB2EB6C4A29}">
      <dsp:nvSpPr>
        <dsp:cNvPr id="0" name=""/>
        <dsp:cNvSpPr/>
      </dsp:nvSpPr>
      <dsp:spPr>
        <a:xfrm>
          <a:off x="0" y="496"/>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7365B-E657-4750-919A-D67FD01CD7CB}">
      <dsp:nvSpPr>
        <dsp:cNvPr id="0" name=""/>
        <dsp:cNvSpPr/>
      </dsp:nvSpPr>
      <dsp:spPr>
        <a:xfrm>
          <a:off x="0" y="496"/>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Download and try SQL Server 2019 </a:t>
          </a:r>
        </a:p>
      </dsp:txBody>
      <dsp:txXfrm>
        <a:off x="0" y="496"/>
        <a:ext cx="2589200" cy="812601"/>
      </dsp:txXfrm>
    </dsp:sp>
    <dsp:sp modelId="{F6EB4B5C-DA6F-4602-A8E7-C4D65EC607C9}">
      <dsp:nvSpPr>
        <dsp:cNvPr id="0" name=""/>
        <dsp:cNvSpPr/>
      </dsp:nvSpPr>
      <dsp:spPr>
        <a:xfrm>
          <a:off x="2653049" y="19382"/>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1"/>
            </a:rPr>
            <a:t>https://aka.ms/ss19</a:t>
          </a:r>
          <a:r>
            <a:rPr lang="en-US" sz="1600" kern="1200" dirty="0"/>
            <a:t>  </a:t>
          </a:r>
        </a:p>
      </dsp:txBody>
      <dsp:txXfrm>
        <a:off x="2653049" y="19382"/>
        <a:ext cx="3341436" cy="377732"/>
      </dsp:txXfrm>
    </dsp:sp>
    <dsp:sp modelId="{6898CF2D-7CB6-46D6-A62D-63FF3F095226}">
      <dsp:nvSpPr>
        <dsp:cNvPr id="0" name=""/>
        <dsp:cNvSpPr/>
      </dsp:nvSpPr>
      <dsp:spPr>
        <a:xfrm>
          <a:off x="2589200" y="397115"/>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BF7B-46F3-4D86-8318-26CD40C9A887}">
      <dsp:nvSpPr>
        <dsp:cNvPr id="0" name=""/>
        <dsp:cNvSpPr/>
      </dsp:nvSpPr>
      <dsp:spPr>
        <a:xfrm>
          <a:off x="2653049" y="416002"/>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2"/>
            </a:rPr>
            <a:t>https://aka.ms/SQL2019WhatsNew</a:t>
          </a:r>
          <a:r>
            <a:rPr lang="en-US" sz="1600" kern="1200" dirty="0"/>
            <a:t> </a:t>
          </a:r>
        </a:p>
      </dsp:txBody>
      <dsp:txXfrm>
        <a:off x="2653049" y="416002"/>
        <a:ext cx="3341436" cy="377732"/>
      </dsp:txXfrm>
    </dsp:sp>
    <dsp:sp modelId="{5D231052-1F54-4539-BB7D-CF06F5227942}">
      <dsp:nvSpPr>
        <dsp:cNvPr id="0" name=""/>
        <dsp:cNvSpPr/>
      </dsp:nvSpPr>
      <dsp:spPr>
        <a:xfrm>
          <a:off x="2589200" y="793734"/>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C3C8E-2F60-4AE1-92DA-CB8A899EF05E}">
      <dsp:nvSpPr>
        <dsp:cNvPr id="0" name=""/>
        <dsp:cNvSpPr/>
      </dsp:nvSpPr>
      <dsp:spPr>
        <a:xfrm>
          <a:off x="0" y="813097"/>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0749B-AC64-4502-8426-77D402325D35}">
      <dsp:nvSpPr>
        <dsp:cNvPr id="0" name=""/>
        <dsp:cNvSpPr/>
      </dsp:nvSpPr>
      <dsp:spPr>
        <a:xfrm>
          <a:off x="0" y="813097"/>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Check out these great data-related demos</a:t>
          </a:r>
        </a:p>
      </dsp:txBody>
      <dsp:txXfrm>
        <a:off x="0" y="813097"/>
        <a:ext cx="2589200" cy="812601"/>
      </dsp:txXfrm>
    </dsp:sp>
    <dsp:sp modelId="{741D267E-BECD-4CF8-B1EC-F6CC79177E79}">
      <dsp:nvSpPr>
        <dsp:cNvPr id="0" name=""/>
        <dsp:cNvSpPr/>
      </dsp:nvSpPr>
      <dsp:spPr>
        <a:xfrm>
          <a:off x="2653049" y="825794"/>
          <a:ext cx="3341436" cy="25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 action="ppaction://noaction"/>
            </a:rPr>
            <a:t>https://aka.ms/DataDemos</a:t>
          </a:r>
          <a:r>
            <a:rPr lang="en-US" sz="1600" kern="1200"/>
            <a:t> </a:t>
          </a:r>
        </a:p>
      </dsp:txBody>
      <dsp:txXfrm>
        <a:off x="2653049" y="825794"/>
        <a:ext cx="3341436" cy="253937"/>
      </dsp:txXfrm>
    </dsp:sp>
    <dsp:sp modelId="{42B720FD-D7EC-4FF6-A527-9A01BF471BF6}">
      <dsp:nvSpPr>
        <dsp:cNvPr id="0" name=""/>
        <dsp:cNvSpPr/>
      </dsp:nvSpPr>
      <dsp:spPr>
        <a:xfrm>
          <a:off x="2589200" y="1079732"/>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45ABE2-F9EF-400F-8AD5-DC110315395E}">
      <dsp:nvSpPr>
        <dsp:cNvPr id="0" name=""/>
        <dsp:cNvSpPr/>
      </dsp:nvSpPr>
      <dsp:spPr>
        <a:xfrm>
          <a:off x="2653049" y="1092429"/>
          <a:ext cx="3341436" cy="25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3"/>
            </a:rPr>
            <a:t>https://aka.ms/IQPDemos</a:t>
          </a:r>
          <a:r>
            <a:rPr lang="en-US" sz="1600" kern="1200" dirty="0"/>
            <a:t> </a:t>
          </a:r>
        </a:p>
      </dsp:txBody>
      <dsp:txXfrm>
        <a:off x="2653049" y="1092429"/>
        <a:ext cx="3341436" cy="253937"/>
      </dsp:txXfrm>
    </dsp:sp>
    <dsp:sp modelId="{A2A9EF92-BBBE-4489-8600-B8C30811E63E}">
      <dsp:nvSpPr>
        <dsp:cNvPr id="0" name=""/>
        <dsp:cNvSpPr/>
      </dsp:nvSpPr>
      <dsp:spPr>
        <a:xfrm>
          <a:off x="2589200" y="1346367"/>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883D9C-FD51-4D5C-965D-92BFCA3D3AFA}">
      <dsp:nvSpPr>
        <dsp:cNvPr id="0" name=""/>
        <dsp:cNvSpPr/>
      </dsp:nvSpPr>
      <dsp:spPr>
        <a:xfrm>
          <a:off x="2653049" y="1359064"/>
          <a:ext cx="3341436" cy="25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4"/>
            </a:rPr>
            <a:t>https://aka.ms/SQL2019Notebooks</a:t>
          </a:r>
          <a:r>
            <a:rPr lang="en-US" sz="1600" kern="1200" dirty="0"/>
            <a:t> </a:t>
          </a:r>
        </a:p>
      </dsp:txBody>
      <dsp:txXfrm>
        <a:off x="2653049" y="1359064"/>
        <a:ext cx="3341436" cy="253937"/>
      </dsp:txXfrm>
    </dsp:sp>
    <dsp:sp modelId="{56EF5B11-F38D-4F20-8842-5A5246E70B5C}">
      <dsp:nvSpPr>
        <dsp:cNvPr id="0" name=""/>
        <dsp:cNvSpPr/>
      </dsp:nvSpPr>
      <dsp:spPr>
        <a:xfrm>
          <a:off x="2589200" y="1613002"/>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E466D4-8616-492E-8401-8A986D173DAB}">
      <dsp:nvSpPr>
        <dsp:cNvPr id="0" name=""/>
        <dsp:cNvSpPr/>
      </dsp:nvSpPr>
      <dsp:spPr>
        <a:xfrm>
          <a:off x="0" y="1625699"/>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AA2BEE-31BC-4955-A3E0-A3DBA28FD287}">
      <dsp:nvSpPr>
        <dsp:cNvPr id="0" name=""/>
        <dsp:cNvSpPr/>
      </dsp:nvSpPr>
      <dsp:spPr>
        <a:xfrm>
          <a:off x="0" y="1625699"/>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Continue learning with our new book</a:t>
          </a:r>
        </a:p>
      </dsp:txBody>
      <dsp:txXfrm>
        <a:off x="0" y="1625699"/>
        <a:ext cx="2589200" cy="812601"/>
      </dsp:txXfrm>
    </dsp:sp>
    <dsp:sp modelId="{7F47A278-EA69-4B31-B1BD-1249BE189A29}">
      <dsp:nvSpPr>
        <dsp:cNvPr id="0" name=""/>
        <dsp:cNvSpPr/>
      </dsp:nvSpPr>
      <dsp:spPr>
        <a:xfrm>
          <a:off x="2653049" y="1644585"/>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5"/>
            </a:rPr>
            <a:t>https://aka.ms/LearnTSQLQuerying</a:t>
          </a:r>
          <a:endParaRPr lang="en-US" sz="1600" kern="1200" dirty="0"/>
        </a:p>
      </dsp:txBody>
      <dsp:txXfrm>
        <a:off x="2653049" y="1644585"/>
        <a:ext cx="3341436" cy="377732"/>
      </dsp:txXfrm>
    </dsp:sp>
    <dsp:sp modelId="{4F0641EC-F474-4E44-8324-3C5B98E195C9}">
      <dsp:nvSpPr>
        <dsp:cNvPr id="0" name=""/>
        <dsp:cNvSpPr/>
      </dsp:nvSpPr>
      <dsp:spPr>
        <a:xfrm>
          <a:off x="2589200" y="2022318"/>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A1DE5A-0209-4D33-88FF-AB4F37F9B6D6}">
      <dsp:nvSpPr>
        <dsp:cNvPr id="0" name=""/>
        <dsp:cNvSpPr/>
      </dsp:nvSpPr>
      <dsp:spPr>
        <a:xfrm>
          <a:off x="2653049" y="2041205"/>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hlinkClick xmlns:r="http://schemas.openxmlformats.org/officeDocument/2006/relationships" r:id="rId6"/>
            </a:rPr>
            <a:t>https://aka.ms/LearnTSQLQuerying_errata</a:t>
          </a:r>
          <a:r>
            <a:rPr lang="en-US" sz="1300" kern="1200" dirty="0"/>
            <a:t> </a:t>
          </a:r>
        </a:p>
      </dsp:txBody>
      <dsp:txXfrm>
        <a:off x="2653049" y="2041205"/>
        <a:ext cx="3341436" cy="377732"/>
      </dsp:txXfrm>
    </dsp:sp>
    <dsp:sp modelId="{9FC5F0EC-1240-43E8-84A0-DA9283A933E2}">
      <dsp:nvSpPr>
        <dsp:cNvPr id="0" name=""/>
        <dsp:cNvSpPr/>
      </dsp:nvSpPr>
      <dsp:spPr>
        <a:xfrm>
          <a:off x="2589200" y="2418938"/>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95371B-F3F1-495A-9FC3-70A89CFEDD18}">
      <dsp:nvSpPr>
        <dsp:cNvPr id="0" name=""/>
        <dsp:cNvSpPr/>
      </dsp:nvSpPr>
      <dsp:spPr>
        <a:xfrm>
          <a:off x="0" y="2438300"/>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A147FB-33F6-46C3-8438-68A19A9AEA40}">
      <dsp:nvSpPr>
        <dsp:cNvPr id="0" name=""/>
        <dsp:cNvSpPr/>
      </dsp:nvSpPr>
      <dsp:spPr>
        <a:xfrm>
          <a:off x="0" y="2438300"/>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One shortcut to rule them all!</a:t>
          </a:r>
        </a:p>
      </dsp:txBody>
      <dsp:txXfrm>
        <a:off x="0" y="2438300"/>
        <a:ext cx="2589200" cy="812601"/>
      </dsp:txXfrm>
    </dsp:sp>
    <dsp:sp modelId="{C970BB2B-65A3-4547-BD30-1B3FBE6A7041}">
      <dsp:nvSpPr>
        <dsp:cNvPr id="0" name=""/>
        <dsp:cNvSpPr/>
      </dsp:nvSpPr>
      <dsp:spPr>
        <a:xfrm>
          <a:off x="2653049" y="2475201"/>
          <a:ext cx="3341436" cy="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7"/>
            </a:rPr>
            <a:t>https://aka.ms/SQLShortcuts</a:t>
          </a:r>
          <a:r>
            <a:rPr lang="en-US" sz="1600" kern="1200" dirty="0"/>
            <a:t> </a:t>
          </a:r>
        </a:p>
      </dsp:txBody>
      <dsp:txXfrm>
        <a:off x="2653049" y="2475201"/>
        <a:ext cx="3341436" cy="738007"/>
      </dsp:txXfrm>
    </dsp:sp>
    <dsp:sp modelId="{75C2AF06-0845-4AAB-AB49-7A16C31C0283}">
      <dsp:nvSpPr>
        <dsp:cNvPr id="0" name=""/>
        <dsp:cNvSpPr/>
      </dsp:nvSpPr>
      <dsp:spPr>
        <a:xfrm>
          <a:off x="2589200" y="3213208"/>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A8D956-4687-42FA-9BE2-B7A2DF6F1929}">
      <dsp:nvSpPr>
        <dsp:cNvPr id="0" name=""/>
        <dsp:cNvSpPr/>
      </dsp:nvSpPr>
      <dsp:spPr>
        <a:xfrm>
          <a:off x="0" y="3250902"/>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577D9-E7CF-424E-BAD3-BD17A2D09B74}">
      <dsp:nvSpPr>
        <dsp:cNvPr id="0" name=""/>
        <dsp:cNvSpPr/>
      </dsp:nvSpPr>
      <dsp:spPr>
        <a:xfrm>
          <a:off x="0" y="3250902"/>
          <a:ext cx="2575178"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Use our free training</a:t>
          </a:r>
        </a:p>
      </dsp:txBody>
      <dsp:txXfrm>
        <a:off x="0" y="3250902"/>
        <a:ext cx="2575178" cy="812601"/>
      </dsp:txXfrm>
    </dsp:sp>
    <dsp:sp modelId="{3D7F049C-9FB3-4C5F-9CA0-332E8C0E414D}">
      <dsp:nvSpPr>
        <dsp:cNvPr id="0" name=""/>
        <dsp:cNvSpPr/>
      </dsp:nvSpPr>
      <dsp:spPr>
        <a:xfrm>
          <a:off x="2639202" y="3287802"/>
          <a:ext cx="3350628" cy="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8"/>
            </a:rPr>
            <a:t>https://aka.ms/sqlworkshops</a:t>
          </a:r>
          <a:r>
            <a:rPr lang="en-US" sz="1600" kern="1200" dirty="0"/>
            <a:t> </a:t>
          </a:r>
        </a:p>
      </dsp:txBody>
      <dsp:txXfrm>
        <a:off x="2639202" y="3287802"/>
        <a:ext cx="3350628" cy="738007"/>
      </dsp:txXfrm>
    </dsp:sp>
    <dsp:sp modelId="{A3616604-3AAA-402C-9690-65AEEC812986}">
      <dsp:nvSpPr>
        <dsp:cNvPr id="0" name=""/>
        <dsp:cNvSpPr/>
      </dsp:nvSpPr>
      <dsp:spPr>
        <a:xfrm>
          <a:off x="2575178" y="4025809"/>
          <a:ext cx="3414653"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805DD-5FAE-4D98-996B-5EE106E810B5}">
      <dsp:nvSpPr>
        <dsp:cNvPr id="0" name=""/>
        <dsp:cNvSpPr/>
      </dsp:nvSpPr>
      <dsp:spPr>
        <a:xfrm>
          <a:off x="0" y="342425"/>
          <a:ext cx="7376531" cy="778050"/>
        </a:xfrm>
        <a:prstGeom prst="rect">
          <a:avLst/>
        </a:prstGeom>
        <a:solidFill>
          <a:schemeClr val="bg1">
            <a:lumMod val="40000"/>
            <a:lumOff val="60000"/>
            <a:alpha val="9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501" tIns="270764" rIns="57250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 new mechanism for persisting row versions in the database itself rather than </a:t>
          </a:r>
          <a:r>
            <a:rPr lang="en-US" sz="1300" kern="1200" dirty="0" err="1"/>
            <a:t>TempDB</a:t>
          </a:r>
          <a:endParaRPr lang="en-US" sz="1300" kern="1200" dirty="0"/>
        </a:p>
      </dsp:txBody>
      <dsp:txXfrm>
        <a:off x="0" y="342425"/>
        <a:ext cx="7376531" cy="778050"/>
      </dsp:txXfrm>
    </dsp:sp>
    <dsp:sp modelId="{400151C5-91B0-47D8-8C9B-86FB177F0B73}">
      <dsp:nvSpPr>
        <dsp:cNvPr id="0" name=""/>
        <dsp:cNvSpPr/>
      </dsp:nvSpPr>
      <dsp:spPr>
        <a:xfrm>
          <a:off x="368826" y="150545"/>
          <a:ext cx="5163571"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171" tIns="0" rIns="195171"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2"/>
              </a:solidFill>
            </a:rPr>
            <a:t>Persisted Version Store (PVS)</a:t>
          </a:r>
        </a:p>
      </dsp:txBody>
      <dsp:txXfrm>
        <a:off x="387560" y="169279"/>
        <a:ext cx="5126103" cy="346292"/>
      </dsp:txXfrm>
    </dsp:sp>
    <dsp:sp modelId="{46E45B38-D75D-4A3A-80E9-26EFF28EDA7D}">
      <dsp:nvSpPr>
        <dsp:cNvPr id="0" name=""/>
        <dsp:cNvSpPr/>
      </dsp:nvSpPr>
      <dsp:spPr>
        <a:xfrm>
          <a:off x="0" y="1382555"/>
          <a:ext cx="7376531" cy="563062"/>
        </a:xfrm>
        <a:prstGeom prst="rect">
          <a:avLst/>
        </a:prstGeom>
        <a:solidFill>
          <a:schemeClr val="bg1">
            <a:lumMod val="40000"/>
            <a:lumOff val="60000"/>
            <a:alpha val="9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501" tIns="270764" rIns="57250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Asynchronous process responsible for performing row-level version-based Undo</a:t>
          </a:r>
        </a:p>
      </dsp:txBody>
      <dsp:txXfrm>
        <a:off x="0" y="1382555"/>
        <a:ext cx="7376531" cy="563062"/>
      </dsp:txXfrm>
    </dsp:sp>
    <dsp:sp modelId="{5DF3443F-13C5-43E2-B02D-BDFFD428BC9C}">
      <dsp:nvSpPr>
        <dsp:cNvPr id="0" name=""/>
        <dsp:cNvSpPr/>
      </dsp:nvSpPr>
      <dsp:spPr>
        <a:xfrm>
          <a:off x="368826" y="1190675"/>
          <a:ext cx="5163571"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171" tIns="0" rIns="195171"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2"/>
              </a:solidFill>
            </a:rPr>
            <a:t>Logical Revert</a:t>
          </a:r>
        </a:p>
      </dsp:txBody>
      <dsp:txXfrm>
        <a:off x="387560" y="1209409"/>
        <a:ext cx="5126103" cy="346292"/>
      </dsp:txXfrm>
    </dsp:sp>
    <dsp:sp modelId="{B945A931-6B68-4B36-9B46-9CF36052EF88}">
      <dsp:nvSpPr>
        <dsp:cNvPr id="0" name=""/>
        <dsp:cNvSpPr/>
      </dsp:nvSpPr>
      <dsp:spPr>
        <a:xfrm>
          <a:off x="0" y="2207698"/>
          <a:ext cx="7376531" cy="778050"/>
        </a:xfrm>
        <a:prstGeom prst="rect">
          <a:avLst/>
        </a:prstGeom>
        <a:solidFill>
          <a:schemeClr val="bg1">
            <a:lumMod val="40000"/>
            <a:lumOff val="60000"/>
            <a:alpha val="9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501" tIns="270764" rIns="57250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Secondary in-memory log stream that stores log records for non-versioned operations </a:t>
          </a:r>
        </a:p>
      </dsp:txBody>
      <dsp:txXfrm>
        <a:off x="0" y="2207698"/>
        <a:ext cx="7376531" cy="778050"/>
      </dsp:txXfrm>
    </dsp:sp>
    <dsp:sp modelId="{23CC0CC4-D502-4A5C-A30B-91F6F782E5F4}">
      <dsp:nvSpPr>
        <dsp:cNvPr id="0" name=""/>
        <dsp:cNvSpPr/>
      </dsp:nvSpPr>
      <dsp:spPr>
        <a:xfrm>
          <a:off x="368826" y="2015818"/>
          <a:ext cx="5163571"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171" tIns="0" rIns="195171"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chemeClr val="bg2"/>
              </a:solidFill>
            </a:rPr>
            <a:t>sLog</a:t>
          </a:r>
          <a:endParaRPr lang="en-US" sz="1300" kern="1200" dirty="0">
            <a:solidFill>
              <a:schemeClr val="bg2"/>
            </a:solidFill>
          </a:endParaRPr>
        </a:p>
      </dsp:txBody>
      <dsp:txXfrm>
        <a:off x="387560" y="2034552"/>
        <a:ext cx="5126103" cy="346292"/>
      </dsp:txXfrm>
    </dsp:sp>
    <dsp:sp modelId="{6A3AF696-C2C2-4206-949B-A956D2156E03}">
      <dsp:nvSpPr>
        <dsp:cNvPr id="0" name=""/>
        <dsp:cNvSpPr/>
      </dsp:nvSpPr>
      <dsp:spPr>
        <a:xfrm>
          <a:off x="0" y="3247828"/>
          <a:ext cx="7376531" cy="563062"/>
        </a:xfrm>
        <a:prstGeom prst="rect">
          <a:avLst/>
        </a:prstGeom>
        <a:solidFill>
          <a:schemeClr val="bg1">
            <a:lumMod val="40000"/>
            <a:lumOff val="60000"/>
            <a:alpha val="9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501" tIns="270764" rIns="57250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Asynchronous process that periodically cleans row versions that are not needed</a:t>
          </a:r>
        </a:p>
      </dsp:txBody>
      <dsp:txXfrm>
        <a:off x="0" y="3247828"/>
        <a:ext cx="7376531" cy="563062"/>
      </dsp:txXfrm>
    </dsp:sp>
    <dsp:sp modelId="{0E6DC984-B031-4876-BBC9-2E382AEB2386}">
      <dsp:nvSpPr>
        <dsp:cNvPr id="0" name=""/>
        <dsp:cNvSpPr/>
      </dsp:nvSpPr>
      <dsp:spPr>
        <a:xfrm>
          <a:off x="368826" y="3055948"/>
          <a:ext cx="5163571" cy="3837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171" tIns="0" rIns="195171"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2"/>
              </a:solidFill>
            </a:rPr>
            <a:t>Cleaner</a:t>
          </a:r>
        </a:p>
      </dsp:txBody>
      <dsp:txXfrm>
        <a:off x="387560" y="3074682"/>
        <a:ext cx="5126103"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8C8C2-EC1B-4765-B63A-84788E1B9D95}">
      <dsp:nvSpPr>
        <dsp:cNvPr id="0" name=""/>
        <dsp:cNvSpPr/>
      </dsp:nvSpPr>
      <dsp:spPr>
        <a:xfrm>
          <a:off x="0" y="177411"/>
          <a:ext cx="7857427" cy="3603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Will my database be larger?</a:t>
          </a:r>
        </a:p>
      </dsp:txBody>
      <dsp:txXfrm>
        <a:off x="17591" y="195002"/>
        <a:ext cx="7822245" cy="325178"/>
      </dsp:txXfrm>
    </dsp:sp>
    <dsp:sp modelId="{CB4A0069-A7CE-4B07-ACE5-817AED245E49}">
      <dsp:nvSpPr>
        <dsp:cNvPr id="0" name=""/>
        <dsp:cNvSpPr/>
      </dsp:nvSpPr>
      <dsp:spPr>
        <a:xfrm>
          <a:off x="0" y="537771"/>
          <a:ext cx="7857427" cy="412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473"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Yes.</a:t>
          </a:r>
        </a:p>
        <a:p>
          <a:pPr marL="57150" lvl="1" indent="-57150" algn="l" defTabSz="488950">
            <a:lnSpc>
              <a:spcPct val="90000"/>
            </a:lnSpc>
            <a:spcBef>
              <a:spcPct val="0"/>
            </a:spcBef>
            <a:spcAft>
              <a:spcPct val="20000"/>
            </a:spcAft>
            <a:buChar char="•"/>
          </a:pPr>
          <a:r>
            <a:rPr lang="en-US" sz="1100" kern="1200" dirty="0"/>
            <a:t>Testing is the only way to know for sure</a:t>
          </a:r>
        </a:p>
      </dsp:txBody>
      <dsp:txXfrm>
        <a:off x="0" y="537771"/>
        <a:ext cx="7857427" cy="412965"/>
      </dsp:txXfrm>
    </dsp:sp>
    <dsp:sp modelId="{A18770E9-B58F-434A-AE35-84A7BDC06CDA}">
      <dsp:nvSpPr>
        <dsp:cNvPr id="0" name=""/>
        <dsp:cNvSpPr/>
      </dsp:nvSpPr>
      <dsp:spPr>
        <a:xfrm>
          <a:off x="0" y="950736"/>
          <a:ext cx="7857427" cy="360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Will it affect performance?</a:t>
          </a:r>
        </a:p>
      </dsp:txBody>
      <dsp:txXfrm>
        <a:off x="17591" y="968327"/>
        <a:ext cx="7822245" cy="325178"/>
      </dsp:txXfrm>
    </dsp:sp>
    <dsp:sp modelId="{50C877FA-C495-450D-B506-048CEF883136}">
      <dsp:nvSpPr>
        <dsp:cNvPr id="0" name=""/>
        <dsp:cNvSpPr/>
      </dsp:nvSpPr>
      <dsp:spPr>
        <a:xfrm>
          <a:off x="0" y="1311096"/>
          <a:ext cx="7857427" cy="412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473"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It depends. </a:t>
          </a:r>
        </a:p>
        <a:p>
          <a:pPr marL="57150" lvl="1" indent="-57150" algn="l" defTabSz="488950">
            <a:lnSpc>
              <a:spcPct val="90000"/>
            </a:lnSpc>
            <a:spcBef>
              <a:spcPct val="0"/>
            </a:spcBef>
            <a:spcAft>
              <a:spcPct val="20000"/>
            </a:spcAft>
            <a:buChar char="•"/>
          </a:pPr>
          <a:r>
            <a:rPr lang="en-US" sz="1100" kern="1200" dirty="0"/>
            <a:t>Write-heavy (OLTP) workloads are most susceptible</a:t>
          </a:r>
        </a:p>
      </dsp:txBody>
      <dsp:txXfrm>
        <a:off x="0" y="1311096"/>
        <a:ext cx="7857427" cy="412965"/>
      </dsp:txXfrm>
    </dsp:sp>
    <dsp:sp modelId="{C27B37A4-0869-4F6E-ADDE-FA3CF5F897A4}">
      <dsp:nvSpPr>
        <dsp:cNvPr id="0" name=""/>
        <dsp:cNvSpPr/>
      </dsp:nvSpPr>
      <dsp:spPr>
        <a:xfrm>
          <a:off x="0" y="1724061"/>
          <a:ext cx="7857427" cy="360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How is PVS different than the version store in </a:t>
          </a:r>
          <a:r>
            <a:rPr lang="en-US" sz="1400" kern="1200" dirty="0" err="1">
              <a:solidFill>
                <a:schemeClr val="bg2"/>
              </a:solidFill>
            </a:rPr>
            <a:t>TempDB</a:t>
          </a:r>
          <a:r>
            <a:rPr lang="en-US" sz="1400" kern="1200" dirty="0">
              <a:solidFill>
                <a:schemeClr val="bg2"/>
              </a:solidFill>
            </a:rPr>
            <a:t>?</a:t>
          </a:r>
        </a:p>
      </dsp:txBody>
      <dsp:txXfrm>
        <a:off x="17591" y="1741652"/>
        <a:ext cx="7822245" cy="325178"/>
      </dsp:txXfrm>
    </dsp:sp>
    <dsp:sp modelId="{F63E9441-B4A9-43B2-9819-4D2ACF254C6B}">
      <dsp:nvSpPr>
        <dsp:cNvPr id="0" name=""/>
        <dsp:cNvSpPr/>
      </dsp:nvSpPr>
      <dsp:spPr>
        <a:xfrm>
          <a:off x="0" y="2084421"/>
          <a:ext cx="7857427" cy="412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473"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PVS stores versions in the user database rather than </a:t>
          </a:r>
          <a:r>
            <a:rPr lang="en-US" sz="1100" kern="1200" dirty="0" err="1"/>
            <a:t>TempDB</a:t>
          </a:r>
          <a:endParaRPr lang="en-US" sz="1100" kern="1200" dirty="0"/>
        </a:p>
        <a:p>
          <a:pPr marL="57150" lvl="1" indent="-57150" algn="l" defTabSz="488950">
            <a:lnSpc>
              <a:spcPct val="90000"/>
            </a:lnSpc>
            <a:spcBef>
              <a:spcPct val="0"/>
            </a:spcBef>
            <a:spcAft>
              <a:spcPct val="20000"/>
            </a:spcAft>
            <a:buChar char="•"/>
          </a:pPr>
          <a:r>
            <a:rPr lang="en-US" sz="1100" kern="1200" dirty="0"/>
            <a:t>If ADR is enabled, PVS is used to support SNAPSHOT and READ_COMMITTED_SNAPSHOT_ISOLATION transactions</a:t>
          </a:r>
        </a:p>
      </dsp:txBody>
      <dsp:txXfrm>
        <a:off x="0" y="2084421"/>
        <a:ext cx="7857427" cy="412965"/>
      </dsp:txXfrm>
    </dsp:sp>
    <dsp:sp modelId="{838E4C19-09DA-46B1-AE20-94093E0E0212}">
      <dsp:nvSpPr>
        <dsp:cNvPr id="0" name=""/>
        <dsp:cNvSpPr/>
      </dsp:nvSpPr>
      <dsp:spPr>
        <a:xfrm>
          <a:off x="0" y="2497386"/>
          <a:ext cx="7857427" cy="360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How does this affect Availability Groups?</a:t>
          </a:r>
        </a:p>
      </dsp:txBody>
      <dsp:txXfrm>
        <a:off x="17591" y="2514977"/>
        <a:ext cx="7822245" cy="325178"/>
      </dsp:txXfrm>
    </dsp:sp>
    <dsp:sp modelId="{57DC270F-4070-4E25-8D17-FCD60D599B45}">
      <dsp:nvSpPr>
        <dsp:cNvPr id="0" name=""/>
        <dsp:cNvSpPr/>
      </dsp:nvSpPr>
      <dsp:spPr>
        <a:xfrm>
          <a:off x="0" y="2857746"/>
          <a:ext cx="7857427"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473"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PVS and log records replicate to secondaries, secondary communicates oldest versions needed to primary</a:t>
          </a:r>
        </a:p>
        <a:p>
          <a:pPr marL="57150" lvl="1" indent="-57150" algn="l" defTabSz="488950">
            <a:lnSpc>
              <a:spcPct val="90000"/>
            </a:lnSpc>
            <a:spcBef>
              <a:spcPct val="0"/>
            </a:spcBef>
            <a:spcAft>
              <a:spcPct val="20000"/>
            </a:spcAft>
            <a:buChar char="•"/>
          </a:pPr>
          <a:r>
            <a:rPr lang="en-US" sz="1100" kern="1200" dirty="0"/>
            <a:t>ADR can speed up failover because Undo becomes fast</a:t>
          </a:r>
        </a:p>
        <a:p>
          <a:pPr marL="57150" lvl="1" indent="-57150" algn="l" defTabSz="488950">
            <a:lnSpc>
              <a:spcPct val="90000"/>
            </a:lnSpc>
            <a:spcBef>
              <a:spcPct val="0"/>
            </a:spcBef>
            <a:spcAft>
              <a:spcPct val="20000"/>
            </a:spcAft>
            <a:buChar char="•"/>
          </a:pPr>
          <a:r>
            <a:rPr lang="en-US" sz="1100" kern="1200" dirty="0"/>
            <a:t>If the secondary must be restarted</a:t>
          </a:r>
        </a:p>
        <a:p>
          <a:pPr marL="114300" lvl="2" indent="-57150" algn="l" defTabSz="488950">
            <a:lnSpc>
              <a:spcPct val="90000"/>
            </a:lnSpc>
            <a:spcBef>
              <a:spcPct val="0"/>
            </a:spcBef>
            <a:spcAft>
              <a:spcPct val="20000"/>
            </a:spcAft>
            <a:buChar char="•"/>
          </a:pPr>
          <a:r>
            <a:rPr lang="en-US" sz="1100" kern="1200" dirty="0"/>
            <a:t>Without ADR, </a:t>
          </a:r>
          <a:r>
            <a:rPr lang="en-US" sz="1100" kern="1200" dirty="0" err="1"/>
            <a:t>TempDB</a:t>
          </a:r>
          <a:r>
            <a:rPr lang="en-US" sz="1100" kern="1200" dirty="0"/>
            <a:t> is lost so versions are lost and queries must wait for data to commit on primary</a:t>
          </a:r>
        </a:p>
        <a:p>
          <a:pPr marL="114300" lvl="2" indent="-57150" algn="l" defTabSz="488950">
            <a:lnSpc>
              <a:spcPct val="90000"/>
            </a:lnSpc>
            <a:spcBef>
              <a:spcPct val="0"/>
            </a:spcBef>
            <a:spcAft>
              <a:spcPct val="20000"/>
            </a:spcAft>
            <a:buChar char="•"/>
          </a:pPr>
          <a:r>
            <a:rPr lang="en-US" sz="1100" kern="1200" dirty="0"/>
            <a:t>With ADR, versions are persisted, so no delay before queries can be served</a:t>
          </a:r>
        </a:p>
      </dsp:txBody>
      <dsp:txXfrm>
        <a:off x="0" y="2857746"/>
        <a:ext cx="7857427" cy="1043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4AFD7-9715-4118-ACC5-BD55B0B1BDC5}">
      <dsp:nvSpPr>
        <dsp:cNvPr id="0" name=""/>
        <dsp:cNvSpPr/>
      </dsp:nvSpPr>
      <dsp:spPr>
        <a:xfrm>
          <a:off x="3307384" y="0"/>
          <a:ext cx="4961076" cy="1118299"/>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Do nothing, it’s on by default!</a:t>
          </a:r>
        </a:p>
      </dsp:txBody>
      <dsp:txXfrm>
        <a:off x="3307384" y="139787"/>
        <a:ext cx="4541714" cy="838725"/>
      </dsp:txXfrm>
    </dsp:sp>
    <dsp:sp modelId="{AFA200B5-067B-4027-826F-EE9D52E3F31F}">
      <dsp:nvSpPr>
        <dsp:cNvPr id="0" name=""/>
        <dsp:cNvSpPr/>
      </dsp:nvSpPr>
      <dsp:spPr>
        <a:xfrm>
          <a:off x="0" y="0"/>
          <a:ext cx="3307384" cy="11182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2"/>
              </a:solidFill>
            </a:rPr>
            <a:t>Azure SQL Database</a:t>
          </a:r>
        </a:p>
      </dsp:txBody>
      <dsp:txXfrm>
        <a:off x="54591" y="54591"/>
        <a:ext cx="3198202" cy="1009117"/>
      </dsp:txXfrm>
    </dsp:sp>
    <dsp:sp modelId="{E76AD34E-81C6-4EC2-AB47-652207BA9A66}">
      <dsp:nvSpPr>
        <dsp:cNvPr id="0" name=""/>
        <dsp:cNvSpPr/>
      </dsp:nvSpPr>
      <dsp:spPr>
        <a:xfrm>
          <a:off x="3307384" y="1230128"/>
          <a:ext cx="4961076" cy="1118299"/>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endParaRPr lang="en-US" sz="2600" kern="1200" dirty="0"/>
        </a:p>
      </dsp:txBody>
      <dsp:txXfrm>
        <a:off x="3307384" y="1369915"/>
        <a:ext cx="4541714" cy="838725"/>
      </dsp:txXfrm>
    </dsp:sp>
    <dsp:sp modelId="{2530CD0E-DEF3-40FE-A88D-B605A42F22AB}">
      <dsp:nvSpPr>
        <dsp:cNvPr id="0" name=""/>
        <dsp:cNvSpPr/>
      </dsp:nvSpPr>
      <dsp:spPr>
        <a:xfrm>
          <a:off x="0" y="1230128"/>
          <a:ext cx="3307384" cy="111829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2"/>
              </a:solidFill>
            </a:rPr>
            <a:t>SQL Server 2019</a:t>
          </a:r>
        </a:p>
      </dsp:txBody>
      <dsp:txXfrm>
        <a:off x="54591" y="1284719"/>
        <a:ext cx="3198202" cy="1009117"/>
      </dsp:txXfrm>
    </dsp:sp>
    <dsp:sp modelId="{C49D93F6-90ED-474E-A43E-7C6623B91F17}">
      <dsp:nvSpPr>
        <dsp:cNvPr id="0" name=""/>
        <dsp:cNvSpPr/>
      </dsp:nvSpPr>
      <dsp:spPr>
        <a:xfrm>
          <a:off x="3307384" y="2460257"/>
          <a:ext cx="4961076" cy="1118299"/>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No! It’s in Standard!</a:t>
          </a:r>
        </a:p>
      </dsp:txBody>
      <dsp:txXfrm>
        <a:off x="3307384" y="2600044"/>
        <a:ext cx="4541714" cy="838725"/>
      </dsp:txXfrm>
    </dsp:sp>
    <dsp:sp modelId="{5342F84F-B4F4-4584-8721-E0DA3536C953}">
      <dsp:nvSpPr>
        <dsp:cNvPr id="0" name=""/>
        <dsp:cNvSpPr/>
      </dsp:nvSpPr>
      <dsp:spPr>
        <a:xfrm>
          <a:off x="0" y="2460257"/>
          <a:ext cx="3307384" cy="111829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2"/>
              </a:solidFill>
            </a:rPr>
            <a:t>Do I need Enterprise Edition?</a:t>
          </a:r>
        </a:p>
      </dsp:txBody>
      <dsp:txXfrm>
        <a:off x="54591" y="2514848"/>
        <a:ext cx="3198202" cy="10091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520D6-C185-4044-BB40-F779CD71F027}">
      <dsp:nvSpPr>
        <dsp:cNvPr id="0" name=""/>
        <dsp:cNvSpPr/>
      </dsp:nvSpPr>
      <dsp:spPr>
        <a:xfrm rot="5400000">
          <a:off x="4601052" y="-1806615"/>
          <a:ext cx="915694" cy="4761317"/>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Initial scan occurs when TDE is first enabled on a database</a:t>
          </a:r>
        </a:p>
        <a:p>
          <a:pPr marL="114300" lvl="1" indent="-114300" algn="l" defTabSz="533400">
            <a:lnSpc>
              <a:spcPct val="90000"/>
            </a:lnSpc>
            <a:spcBef>
              <a:spcPct val="0"/>
            </a:spcBef>
            <a:spcAft>
              <a:spcPct val="15000"/>
            </a:spcAft>
            <a:buChar char="•"/>
          </a:pPr>
          <a:r>
            <a:rPr lang="en-US" sz="1200" kern="1200" dirty="0"/>
            <a:t>Additional scan required any time the database encryption key is rotated, or when TDE is disabled</a:t>
          </a:r>
        </a:p>
      </dsp:txBody>
      <dsp:txXfrm rot="-5400000">
        <a:off x="2678241" y="160896"/>
        <a:ext cx="4716617" cy="826294"/>
      </dsp:txXfrm>
    </dsp:sp>
    <dsp:sp modelId="{EEBA3A14-408B-45B8-8C12-EDF1E747A386}">
      <dsp:nvSpPr>
        <dsp:cNvPr id="0" name=""/>
        <dsp:cNvSpPr/>
      </dsp:nvSpPr>
      <dsp:spPr>
        <a:xfrm>
          <a:off x="0" y="1734"/>
          <a:ext cx="2678240" cy="11446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2"/>
              </a:solidFill>
            </a:rPr>
            <a:t>Required for Transparent Data Encryption</a:t>
          </a:r>
        </a:p>
      </dsp:txBody>
      <dsp:txXfrm>
        <a:off x="55876" y="57610"/>
        <a:ext cx="2566488" cy="1032865"/>
      </dsp:txXfrm>
    </dsp:sp>
    <dsp:sp modelId="{F89623D5-E474-4FEA-8BAD-B0676FD6D537}">
      <dsp:nvSpPr>
        <dsp:cNvPr id="0" name=""/>
        <dsp:cNvSpPr/>
      </dsp:nvSpPr>
      <dsp:spPr>
        <a:xfrm rot="5400000">
          <a:off x="4601052" y="-604766"/>
          <a:ext cx="915694" cy="4761317"/>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Pages are encrypted as they are written out to disk by the checkpoint or lazy writer process</a:t>
          </a:r>
        </a:p>
        <a:p>
          <a:pPr marL="114300" lvl="1" indent="-114300" algn="l" defTabSz="533400">
            <a:lnSpc>
              <a:spcPct val="90000"/>
            </a:lnSpc>
            <a:spcBef>
              <a:spcPct val="0"/>
            </a:spcBef>
            <a:spcAft>
              <a:spcPct val="15000"/>
            </a:spcAft>
            <a:buChar char="•"/>
          </a:pPr>
          <a:r>
            <a:rPr lang="en-US" sz="1200" kern="1200" dirty="0"/>
            <a:t>Encryption scan simply dirties all the pages to force them into the buffer pool</a:t>
          </a:r>
        </a:p>
      </dsp:txBody>
      <dsp:txXfrm rot="-5400000">
        <a:off x="2678241" y="1362745"/>
        <a:ext cx="4716617" cy="826294"/>
      </dsp:txXfrm>
    </dsp:sp>
    <dsp:sp modelId="{46822C96-BCBA-40E1-9072-A0F8AFAC6EF2}">
      <dsp:nvSpPr>
        <dsp:cNvPr id="0" name=""/>
        <dsp:cNvSpPr/>
      </dsp:nvSpPr>
      <dsp:spPr>
        <a:xfrm>
          <a:off x="0" y="1203583"/>
          <a:ext cx="2678240" cy="114461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2"/>
              </a:solidFill>
            </a:rPr>
            <a:t>Pages are encrypted on disk</a:t>
          </a:r>
        </a:p>
      </dsp:txBody>
      <dsp:txXfrm>
        <a:off x="55876" y="1259459"/>
        <a:ext cx="2566488" cy="1032865"/>
      </dsp:txXfrm>
    </dsp:sp>
    <dsp:sp modelId="{E7E8BB4D-76E9-443A-8963-ED83D69C4716}">
      <dsp:nvSpPr>
        <dsp:cNvPr id="0" name=""/>
        <dsp:cNvSpPr/>
      </dsp:nvSpPr>
      <dsp:spPr>
        <a:xfrm rot="5400000">
          <a:off x="4601052" y="597082"/>
          <a:ext cx="915694" cy="4761317"/>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Scan process generates a large amount of I/O and can take a long time</a:t>
          </a:r>
        </a:p>
        <a:p>
          <a:pPr marL="114300" lvl="1" indent="-114300" algn="l" defTabSz="533400">
            <a:lnSpc>
              <a:spcPct val="90000"/>
            </a:lnSpc>
            <a:spcBef>
              <a:spcPct val="0"/>
            </a:spcBef>
            <a:spcAft>
              <a:spcPct val="15000"/>
            </a:spcAft>
            <a:buChar char="•"/>
          </a:pPr>
          <a:r>
            <a:rPr lang="en-US" sz="1200" kern="1200" dirty="0"/>
            <a:t>No way to control the scan or the resources it consumes</a:t>
          </a:r>
        </a:p>
      </dsp:txBody>
      <dsp:txXfrm rot="-5400000">
        <a:off x="2678241" y="2564593"/>
        <a:ext cx="4716617" cy="826294"/>
      </dsp:txXfrm>
    </dsp:sp>
    <dsp:sp modelId="{0983B53A-5250-4B8E-B14F-4CA8A48514C6}">
      <dsp:nvSpPr>
        <dsp:cNvPr id="0" name=""/>
        <dsp:cNvSpPr/>
      </dsp:nvSpPr>
      <dsp:spPr>
        <a:xfrm>
          <a:off x="0" y="2405431"/>
          <a:ext cx="2678240" cy="114461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2"/>
              </a:solidFill>
            </a:rPr>
            <a:t>Pain points</a:t>
          </a:r>
        </a:p>
      </dsp:txBody>
      <dsp:txXfrm>
        <a:off x="55876" y="2461307"/>
        <a:ext cx="2566488" cy="1032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4B2A7-7503-4B43-A2A0-DF823A87CC57}">
      <dsp:nvSpPr>
        <dsp:cNvPr id="0" name=""/>
        <dsp:cNvSpPr/>
      </dsp:nvSpPr>
      <dsp:spPr>
        <a:xfrm>
          <a:off x="0" y="22099"/>
          <a:ext cx="7468818" cy="3603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How does it work?</a:t>
          </a:r>
        </a:p>
      </dsp:txBody>
      <dsp:txXfrm>
        <a:off x="17591" y="39690"/>
        <a:ext cx="7433636" cy="325178"/>
      </dsp:txXfrm>
    </dsp:sp>
    <dsp:sp modelId="{3A3A282D-266E-4AB3-9474-23DBCF9D245E}">
      <dsp:nvSpPr>
        <dsp:cNvPr id="0" name=""/>
        <dsp:cNvSpPr/>
      </dsp:nvSpPr>
      <dsp:spPr>
        <a:xfrm>
          <a:off x="0" y="382459"/>
          <a:ext cx="7468818"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135" tIns="17780" rIns="99568" bIns="17780" numCol="1" spcCol="1270" anchor="t" anchorCtr="0">
          <a:noAutofit/>
        </a:bodyPr>
        <a:lstStyle/>
        <a:p>
          <a:pPr marL="57150" lvl="1" indent="-57150" algn="l" defTabSz="488950">
            <a:lnSpc>
              <a:spcPct val="90000"/>
            </a:lnSpc>
            <a:spcBef>
              <a:spcPct val="0"/>
            </a:spcBef>
            <a:spcAft>
              <a:spcPct val="20000"/>
            </a:spcAft>
            <a:buChar char="•"/>
          </a:pPr>
          <a:endParaRPr lang="en-US" sz="1100" kern="1200" dirty="0"/>
        </a:p>
        <a:p>
          <a:pPr marL="57150" lvl="1" indent="-57150" algn="l" defTabSz="488950">
            <a:lnSpc>
              <a:spcPct val="90000"/>
            </a:lnSpc>
            <a:spcBef>
              <a:spcPct val="0"/>
            </a:spcBef>
            <a:spcAft>
              <a:spcPct val="20000"/>
            </a:spcAft>
            <a:buChar char="•"/>
          </a:pPr>
          <a:br>
            <a:rPr lang="en-US" sz="1100" kern="1200" dirty="0"/>
          </a:br>
          <a:endParaRPr lang="en-US" sz="1100" kern="1200" dirty="0"/>
        </a:p>
      </dsp:txBody>
      <dsp:txXfrm>
        <a:off x="0" y="382459"/>
        <a:ext cx="7468818" cy="579600"/>
      </dsp:txXfrm>
    </dsp:sp>
    <dsp:sp modelId="{BB4ADFF5-01F6-47ED-94A0-D0EE704C5A77}">
      <dsp:nvSpPr>
        <dsp:cNvPr id="0" name=""/>
        <dsp:cNvSpPr/>
      </dsp:nvSpPr>
      <dsp:spPr>
        <a:xfrm>
          <a:off x="0" y="962059"/>
          <a:ext cx="7468818" cy="360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How do I monitor the state of the scan?</a:t>
          </a:r>
        </a:p>
      </dsp:txBody>
      <dsp:txXfrm>
        <a:off x="17591" y="979650"/>
        <a:ext cx="7433636" cy="325178"/>
      </dsp:txXfrm>
    </dsp:sp>
    <dsp:sp modelId="{27474ABC-84E5-4046-9D3A-4A4B553F9D0E}">
      <dsp:nvSpPr>
        <dsp:cNvPr id="0" name=""/>
        <dsp:cNvSpPr/>
      </dsp:nvSpPr>
      <dsp:spPr>
        <a:xfrm>
          <a:off x="0" y="1322419"/>
          <a:ext cx="746881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135" tIns="17780" rIns="99568" bIns="17780" numCol="1" spcCol="1270" anchor="t" anchorCtr="0">
          <a:noAutofit/>
        </a:bodyPr>
        <a:lstStyle/>
        <a:p>
          <a:pPr marL="57150" lvl="1" indent="-57150" algn="l" defTabSz="488950">
            <a:lnSpc>
              <a:spcPct val="90000"/>
            </a:lnSpc>
            <a:spcBef>
              <a:spcPct val="0"/>
            </a:spcBef>
            <a:spcAft>
              <a:spcPct val="20000"/>
            </a:spcAft>
            <a:buChar char="•"/>
          </a:pPr>
          <a:endParaRPr lang="en-US" sz="1100" kern="1200" dirty="0"/>
        </a:p>
        <a:p>
          <a:pPr marL="57150" lvl="1" indent="-57150" algn="l" defTabSz="488950">
            <a:lnSpc>
              <a:spcPct val="90000"/>
            </a:lnSpc>
            <a:spcBef>
              <a:spcPct val="0"/>
            </a:spcBef>
            <a:spcAft>
              <a:spcPct val="20000"/>
            </a:spcAft>
            <a:buChar char="•"/>
          </a:pPr>
          <a:br>
            <a:rPr lang="en-US" sz="1100" kern="1200" dirty="0"/>
          </a:br>
          <a:endParaRPr lang="en-US" sz="1100" kern="1200" dirty="0"/>
        </a:p>
        <a:p>
          <a:pPr marL="57150" lvl="1" indent="-57150" algn="l" defTabSz="488950">
            <a:lnSpc>
              <a:spcPct val="90000"/>
            </a:lnSpc>
            <a:spcBef>
              <a:spcPct val="0"/>
            </a:spcBef>
            <a:spcAft>
              <a:spcPct val="20000"/>
            </a:spcAft>
            <a:buChar char="•"/>
          </a:pPr>
          <a:endParaRPr lang="en-US" sz="1100" kern="1200" dirty="0"/>
        </a:p>
      </dsp:txBody>
      <dsp:txXfrm>
        <a:off x="0" y="1322419"/>
        <a:ext cx="7468818" cy="782460"/>
      </dsp:txXfrm>
    </dsp:sp>
    <dsp:sp modelId="{4CCC557E-E90A-488A-B1BB-35829E58C393}">
      <dsp:nvSpPr>
        <dsp:cNvPr id="0" name=""/>
        <dsp:cNvSpPr/>
      </dsp:nvSpPr>
      <dsp:spPr>
        <a:xfrm>
          <a:off x="0" y="2104879"/>
          <a:ext cx="7468818" cy="360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What happens if the server restarts or fails over?</a:t>
          </a:r>
        </a:p>
      </dsp:txBody>
      <dsp:txXfrm>
        <a:off x="17591" y="2122470"/>
        <a:ext cx="7433636" cy="325178"/>
      </dsp:txXfrm>
    </dsp:sp>
    <dsp:sp modelId="{829B1D91-C1CF-4CB0-864A-962784016D35}">
      <dsp:nvSpPr>
        <dsp:cNvPr id="0" name=""/>
        <dsp:cNvSpPr/>
      </dsp:nvSpPr>
      <dsp:spPr>
        <a:xfrm>
          <a:off x="0" y="2465239"/>
          <a:ext cx="7468818"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13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rPr>
            <a:t>A message will be logged in the error log</a:t>
          </a:r>
        </a:p>
        <a:p>
          <a:pPr marL="114300" lvl="1" indent="-114300" algn="l" defTabSz="622300">
            <a:lnSpc>
              <a:spcPct val="90000"/>
            </a:lnSpc>
            <a:spcBef>
              <a:spcPct val="0"/>
            </a:spcBef>
            <a:spcAft>
              <a:spcPct val="20000"/>
            </a:spcAft>
            <a:buChar char="•"/>
          </a:pPr>
          <a:r>
            <a:rPr lang="en-US" sz="1400" kern="1200" dirty="0">
              <a:solidFill>
                <a:schemeClr val="tx1"/>
              </a:solidFill>
            </a:rPr>
            <a:t>The scan will need to be manually resumed</a:t>
          </a:r>
        </a:p>
      </dsp:txBody>
      <dsp:txXfrm>
        <a:off x="0" y="2465239"/>
        <a:ext cx="7468818" cy="521640"/>
      </dsp:txXfrm>
    </dsp:sp>
    <dsp:sp modelId="{5238B9BE-BFFA-44B3-9E36-B6C9B9612D1E}">
      <dsp:nvSpPr>
        <dsp:cNvPr id="0" name=""/>
        <dsp:cNvSpPr/>
      </dsp:nvSpPr>
      <dsp:spPr>
        <a:xfrm>
          <a:off x="0" y="2986878"/>
          <a:ext cx="7468818" cy="360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Do I need a trace flag?</a:t>
          </a:r>
        </a:p>
      </dsp:txBody>
      <dsp:txXfrm>
        <a:off x="17591" y="3004469"/>
        <a:ext cx="7433636" cy="325178"/>
      </dsp:txXfrm>
    </dsp:sp>
    <dsp:sp modelId="{A03ACC3B-8831-4C9A-9004-E90896ED9D27}">
      <dsp:nvSpPr>
        <dsp:cNvPr id="0" name=""/>
        <dsp:cNvSpPr/>
      </dsp:nvSpPr>
      <dsp:spPr>
        <a:xfrm>
          <a:off x="0" y="3347239"/>
          <a:ext cx="7468818" cy="25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135"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chemeClr val="tx1"/>
              </a:solidFill>
            </a:rPr>
            <a:t>No, this functionality replaces the need for trace flag 5004</a:t>
          </a:r>
        </a:p>
      </dsp:txBody>
      <dsp:txXfrm>
        <a:off x="0" y="3347239"/>
        <a:ext cx="7468818" cy="2535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26AC3-80DD-42E0-AFBF-96E59E9E984F}">
      <dsp:nvSpPr>
        <dsp:cNvPr id="0" name=""/>
        <dsp:cNvSpPr/>
      </dsp:nvSpPr>
      <dsp:spPr>
        <a:xfrm>
          <a:off x="4486" y="1367"/>
          <a:ext cx="4719599" cy="167703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solidFill>
            </a:rPr>
            <a:t>Long-running index operations</a:t>
          </a:r>
        </a:p>
      </dsp:txBody>
      <dsp:txXfrm>
        <a:off x="53605" y="50486"/>
        <a:ext cx="4621361" cy="1578800"/>
      </dsp:txXfrm>
    </dsp:sp>
    <dsp:sp modelId="{DE4A203C-FBED-418D-B598-DBFFA80905AD}">
      <dsp:nvSpPr>
        <dsp:cNvPr id="0" name=""/>
        <dsp:cNvSpPr/>
      </dsp:nvSpPr>
      <dsp:spPr>
        <a:xfrm>
          <a:off x="4486" y="1873377"/>
          <a:ext cx="2264682" cy="167703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2"/>
              </a:solidFill>
            </a:rPr>
            <a:t>No way to recover after failure, entire operation is lost</a:t>
          </a:r>
        </a:p>
      </dsp:txBody>
      <dsp:txXfrm>
        <a:off x="53605" y="1922496"/>
        <a:ext cx="2166444" cy="1578800"/>
      </dsp:txXfrm>
    </dsp:sp>
    <dsp:sp modelId="{03A043F9-68E8-40DE-9A66-44F2B5B92C05}">
      <dsp:nvSpPr>
        <dsp:cNvPr id="0" name=""/>
        <dsp:cNvSpPr/>
      </dsp:nvSpPr>
      <dsp:spPr>
        <a:xfrm>
          <a:off x="2459402" y="1873377"/>
          <a:ext cx="2264682" cy="167703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2"/>
              </a:solidFill>
            </a:rPr>
            <a:t>No way to break up large operations across multiple maintenance windows</a:t>
          </a:r>
        </a:p>
      </dsp:txBody>
      <dsp:txXfrm>
        <a:off x="2508521" y="1922496"/>
        <a:ext cx="2166444" cy="1578800"/>
      </dsp:txXfrm>
    </dsp:sp>
    <dsp:sp modelId="{40CC8044-FFF5-4A15-B239-3EDBB1655469}">
      <dsp:nvSpPr>
        <dsp:cNvPr id="0" name=""/>
        <dsp:cNvSpPr/>
      </dsp:nvSpPr>
      <dsp:spPr>
        <a:xfrm>
          <a:off x="5104551" y="1367"/>
          <a:ext cx="2264682" cy="167703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solidFill>
            </a:rPr>
            <a:t>Transaction log growth</a:t>
          </a:r>
        </a:p>
      </dsp:txBody>
      <dsp:txXfrm>
        <a:off x="5153670" y="50486"/>
        <a:ext cx="2166444" cy="1578800"/>
      </dsp:txXfrm>
    </dsp:sp>
    <dsp:sp modelId="{57CBAA72-9404-4C7C-A42B-66AF8C7A1B00}">
      <dsp:nvSpPr>
        <dsp:cNvPr id="0" name=""/>
        <dsp:cNvSpPr/>
      </dsp:nvSpPr>
      <dsp:spPr>
        <a:xfrm>
          <a:off x="5104551" y="1873377"/>
          <a:ext cx="2264682" cy="167703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2"/>
              </a:solidFill>
            </a:rPr>
            <a:t>Large indexes generate a huge amount of log, can cause drive to fill up</a:t>
          </a:r>
        </a:p>
      </dsp:txBody>
      <dsp:txXfrm>
        <a:off x="5153670" y="1922496"/>
        <a:ext cx="2166444" cy="1578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4EDB1-95DE-4366-8825-4DFF76FB3A92}">
      <dsp:nvSpPr>
        <dsp:cNvPr id="0" name=""/>
        <dsp:cNvSpPr/>
      </dsp:nvSpPr>
      <dsp:spPr>
        <a:xfrm>
          <a:off x="2905093" y="433"/>
          <a:ext cx="4357640" cy="1690912"/>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Log can be truncated while operation is in progress</a:t>
          </a:r>
        </a:p>
        <a:p>
          <a:pPr marL="114300" lvl="1" indent="-114300" algn="l" defTabSz="666750">
            <a:lnSpc>
              <a:spcPct val="90000"/>
            </a:lnSpc>
            <a:spcBef>
              <a:spcPct val="0"/>
            </a:spcBef>
            <a:spcAft>
              <a:spcPct val="15000"/>
            </a:spcAft>
            <a:buChar char="•"/>
          </a:pPr>
          <a:r>
            <a:rPr lang="en-US" sz="1500" kern="1200" dirty="0"/>
            <a:t>Limits log growth</a:t>
          </a:r>
        </a:p>
      </dsp:txBody>
      <dsp:txXfrm>
        <a:off x="2905093" y="211797"/>
        <a:ext cx="3723548" cy="1268184"/>
      </dsp:txXfrm>
    </dsp:sp>
    <dsp:sp modelId="{D0EEAB7B-687B-4629-A09A-7AC1B7853D9C}">
      <dsp:nvSpPr>
        <dsp:cNvPr id="0" name=""/>
        <dsp:cNvSpPr/>
      </dsp:nvSpPr>
      <dsp:spPr>
        <a:xfrm>
          <a:off x="0" y="433"/>
          <a:ext cx="2905093" cy="169091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rPr>
            <a:t>Operation cut into small transactions</a:t>
          </a:r>
        </a:p>
      </dsp:txBody>
      <dsp:txXfrm>
        <a:off x="82544" y="82977"/>
        <a:ext cx="2740005" cy="1525824"/>
      </dsp:txXfrm>
    </dsp:sp>
    <dsp:sp modelId="{D84A847F-6606-4FB6-A1D4-2E87990D3D8A}">
      <dsp:nvSpPr>
        <dsp:cNvPr id="0" name=""/>
        <dsp:cNvSpPr/>
      </dsp:nvSpPr>
      <dsp:spPr>
        <a:xfrm>
          <a:off x="2905093" y="1860437"/>
          <a:ext cx="4357640" cy="1690912"/>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Index build state and sort runs stored in the database and replicated</a:t>
          </a:r>
        </a:p>
        <a:p>
          <a:pPr marL="114300" lvl="1" indent="-114300" algn="l" defTabSz="666750">
            <a:lnSpc>
              <a:spcPct val="90000"/>
            </a:lnSpc>
            <a:spcBef>
              <a:spcPct val="0"/>
            </a:spcBef>
            <a:spcAft>
              <a:spcPct val="15000"/>
            </a:spcAft>
            <a:buChar char="•"/>
          </a:pPr>
          <a:r>
            <a:rPr lang="en-US" sz="1500" kern="1200" dirty="0"/>
            <a:t>Index operations can pick up where they left off after restarts, failures, and failovers</a:t>
          </a:r>
        </a:p>
      </dsp:txBody>
      <dsp:txXfrm>
        <a:off x="2905093" y="2071801"/>
        <a:ext cx="3723548" cy="1268184"/>
      </dsp:txXfrm>
    </dsp:sp>
    <dsp:sp modelId="{45FFDD85-476A-47E9-8B9C-EE708343026E}">
      <dsp:nvSpPr>
        <dsp:cNvPr id="0" name=""/>
        <dsp:cNvSpPr/>
      </dsp:nvSpPr>
      <dsp:spPr>
        <a:xfrm>
          <a:off x="0" y="1860437"/>
          <a:ext cx="2905093" cy="169091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rPr>
            <a:t>Progress persisted in database metadata</a:t>
          </a:r>
        </a:p>
      </dsp:txBody>
      <dsp:txXfrm>
        <a:off x="82544" y="1942981"/>
        <a:ext cx="2740005" cy="15258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8C8C2-EC1B-4765-B63A-84788E1B9D95}">
      <dsp:nvSpPr>
        <dsp:cNvPr id="0" name=""/>
        <dsp:cNvSpPr/>
      </dsp:nvSpPr>
      <dsp:spPr>
        <a:xfrm>
          <a:off x="0" y="11170"/>
          <a:ext cx="8059262" cy="3603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Will the index operation automatically resume after a failure?</a:t>
          </a:r>
        </a:p>
      </dsp:txBody>
      <dsp:txXfrm>
        <a:off x="17591" y="28761"/>
        <a:ext cx="8024080" cy="325178"/>
      </dsp:txXfrm>
    </dsp:sp>
    <dsp:sp modelId="{CB4A0069-A7CE-4B07-ACE5-817AED245E49}">
      <dsp:nvSpPr>
        <dsp:cNvPr id="0" name=""/>
        <dsp:cNvSpPr/>
      </dsp:nvSpPr>
      <dsp:spPr>
        <a:xfrm>
          <a:off x="0" y="371530"/>
          <a:ext cx="8059262" cy="412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88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No, resume is always manual.</a:t>
          </a:r>
        </a:p>
        <a:p>
          <a:pPr marL="57150" lvl="1" indent="-57150" algn="l" defTabSz="488950">
            <a:lnSpc>
              <a:spcPct val="90000"/>
            </a:lnSpc>
            <a:spcBef>
              <a:spcPct val="0"/>
            </a:spcBef>
            <a:spcAft>
              <a:spcPct val="20000"/>
            </a:spcAft>
            <a:buChar char="•"/>
          </a:pPr>
          <a:r>
            <a:rPr lang="en-US" sz="1100" kern="1200" dirty="0"/>
            <a:t>Failovers are the same, you can resume, but must do so manually</a:t>
          </a:r>
        </a:p>
      </dsp:txBody>
      <dsp:txXfrm>
        <a:off x="0" y="371530"/>
        <a:ext cx="8059262" cy="412965"/>
      </dsp:txXfrm>
    </dsp:sp>
    <dsp:sp modelId="{A18770E9-B58F-434A-AE35-84A7BDC06CDA}">
      <dsp:nvSpPr>
        <dsp:cNvPr id="0" name=""/>
        <dsp:cNvSpPr/>
      </dsp:nvSpPr>
      <dsp:spPr>
        <a:xfrm>
          <a:off x="0" y="784495"/>
          <a:ext cx="8059262" cy="360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Will it affect performance?</a:t>
          </a:r>
        </a:p>
      </dsp:txBody>
      <dsp:txXfrm>
        <a:off x="17591" y="802086"/>
        <a:ext cx="8024080" cy="325178"/>
      </dsp:txXfrm>
    </dsp:sp>
    <dsp:sp modelId="{50C877FA-C495-450D-B506-048CEF883136}">
      <dsp:nvSpPr>
        <dsp:cNvPr id="0" name=""/>
        <dsp:cNvSpPr/>
      </dsp:nvSpPr>
      <dsp:spPr>
        <a:xfrm>
          <a:off x="0" y="1144855"/>
          <a:ext cx="8059262"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88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If you are already doing online index rebuilds, the difference should be negligible</a:t>
          </a:r>
        </a:p>
        <a:p>
          <a:pPr marL="57150" lvl="1" indent="-57150" algn="l" defTabSz="488950">
            <a:lnSpc>
              <a:spcPct val="90000"/>
            </a:lnSpc>
            <a:spcBef>
              <a:spcPct val="0"/>
            </a:spcBef>
            <a:spcAft>
              <a:spcPct val="20000"/>
            </a:spcAft>
            <a:buChar char="•"/>
          </a:pPr>
          <a:r>
            <a:rPr lang="en-US" sz="1100" kern="1200" dirty="0"/>
            <a:t>Write-heavy (OLTP) workloads are most susceptible due to dual-path updates</a:t>
          </a:r>
        </a:p>
        <a:p>
          <a:pPr marL="57150" lvl="1" indent="-57150" algn="l" defTabSz="488950">
            <a:lnSpc>
              <a:spcPct val="90000"/>
            </a:lnSpc>
            <a:spcBef>
              <a:spcPct val="0"/>
            </a:spcBef>
            <a:spcAft>
              <a:spcPct val="20000"/>
            </a:spcAft>
            <a:buChar char="•"/>
          </a:pPr>
          <a:r>
            <a:rPr lang="en-US" sz="1100" kern="1200" dirty="0"/>
            <a:t>Keep in mind that dual-path updates continue even when the operation is paused, you must abort the operation to remove overhead completely</a:t>
          </a:r>
        </a:p>
      </dsp:txBody>
      <dsp:txXfrm>
        <a:off x="0" y="1144855"/>
        <a:ext cx="8059262" cy="782460"/>
      </dsp:txXfrm>
    </dsp:sp>
    <dsp:sp modelId="{C27B37A4-0869-4F6E-ADDE-FA3CF5F897A4}">
      <dsp:nvSpPr>
        <dsp:cNvPr id="0" name=""/>
        <dsp:cNvSpPr/>
      </dsp:nvSpPr>
      <dsp:spPr>
        <a:xfrm>
          <a:off x="0" y="1927315"/>
          <a:ext cx="8059262" cy="360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Can I modify the underlying objects while an index operation is paused?</a:t>
          </a:r>
        </a:p>
      </dsp:txBody>
      <dsp:txXfrm>
        <a:off x="17591" y="1944906"/>
        <a:ext cx="8024080" cy="325178"/>
      </dsp:txXfrm>
    </dsp:sp>
    <dsp:sp modelId="{F63E9441-B4A9-43B2-9819-4D2ACF254C6B}">
      <dsp:nvSpPr>
        <dsp:cNvPr id="0" name=""/>
        <dsp:cNvSpPr/>
      </dsp:nvSpPr>
      <dsp:spPr>
        <a:xfrm>
          <a:off x="0" y="2287675"/>
          <a:ext cx="805926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88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No, DDL against underlying objects is blocked until the operation completes or is aborted</a:t>
          </a:r>
        </a:p>
      </dsp:txBody>
      <dsp:txXfrm>
        <a:off x="0" y="2287675"/>
        <a:ext cx="8059262" cy="231840"/>
      </dsp:txXfrm>
    </dsp:sp>
    <dsp:sp modelId="{838E4C19-09DA-46B1-AE20-94093E0E0212}">
      <dsp:nvSpPr>
        <dsp:cNvPr id="0" name=""/>
        <dsp:cNvSpPr/>
      </dsp:nvSpPr>
      <dsp:spPr>
        <a:xfrm>
          <a:off x="0" y="2519515"/>
          <a:ext cx="8059262" cy="3603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Which version of SQL Server do I need?</a:t>
          </a:r>
        </a:p>
      </dsp:txBody>
      <dsp:txXfrm>
        <a:off x="17591" y="2537106"/>
        <a:ext cx="8024080" cy="325178"/>
      </dsp:txXfrm>
    </dsp:sp>
    <dsp:sp modelId="{57DC270F-4070-4E25-8D17-FCD60D599B45}">
      <dsp:nvSpPr>
        <dsp:cNvPr id="0" name=""/>
        <dsp:cNvSpPr/>
      </dsp:nvSpPr>
      <dsp:spPr>
        <a:xfrm>
          <a:off x="0" y="2879875"/>
          <a:ext cx="8059262" cy="623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88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Index rebuild – SQL Server 2017, Azure SQL DB</a:t>
          </a:r>
        </a:p>
        <a:p>
          <a:pPr marL="57150" lvl="1" indent="-57150" algn="l" defTabSz="488950">
            <a:lnSpc>
              <a:spcPct val="90000"/>
            </a:lnSpc>
            <a:spcBef>
              <a:spcPct val="0"/>
            </a:spcBef>
            <a:spcAft>
              <a:spcPct val="20000"/>
            </a:spcAft>
            <a:buChar char="•"/>
          </a:pPr>
          <a:r>
            <a:rPr lang="en-US" sz="1100" kern="1200" dirty="0"/>
            <a:t>Index create – SQL Server 2019, Azure SQL DB</a:t>
          </a:r>
        </a:p>
        <a:p>
          <a:pPr marL="57150" lvl="1" indent="-57150" algn="l" defTabSz="488950">
            <a:lnSpc>
              <a:spcPct val="90000"/>
            </a:lnSpc>
            <a:spcBef>
              <a:spcPct val="0"/>
            </a:spcBef>
            <a:spcAft>
              <a:spcPct val="20000"/>
            </a:spcAft>
            <a:buChar char="•"/>
          </a:pPr>
          <a:r>
            <a:rPr lang="en-US" sz="1100" kern="1200" dirty="0"/>
            <a:t>Online and Resumable ON by default for supported operations in Azure SQL DB Compatibility 150</a:t>
          </a:r>
        </a:p>
      </dsp:txBody>
      <dsp:txXfrm>
        <a:off x="0" y="2879875"/>
        <a:ext cx="8059262" cy="623070"/>
      </dsp:txXfrm>
    </dsp:sp>
    <dsp:sp modelId="{5496459B-A23A-42D0-8B47-5B393C28A458}">
      <dsp:nvSpPr>
        <dsp:cNvPr id="0" name=""/>
        <dsp:cNvSpPr/>
      </dsp:nvSpPr>
      <dsp:spPr>
        <a:xfrm>
          <a:off x="0" y="3502945"/>
          <a:ext cx="8059262" cy="36036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2"/>
              </a:solidFill>
            </a:rPr>
            <a:t>Are </a:t>
          </a:r>
          <a:r>
            <a:rPr lang="en-US" sz="1400" kern="1200" dirty="0" err="1">
              <a:solidFill>
                <a:schemeClr val="bg2"/>
              </a:solidFill>
            </a:rPr>
            <a:t>columnstore</a:t>
          </a:r>
          <a:r>
            <a:rPr lang="en-US" sz="1400" kern="1200" dirty="0">
              <a:solidFill>
                <a:schemeClr val="bg2"/>
              </a:solidFill>
            </a:rPr>
            <a:t> indexes supported?</a:t>
          </a:r>
        </a:p>
      </dsp:txBody>
      <dsp:txXfrm>
        <a:off x="17591" y="3520536"/>
        <a:ext cx="8024080" cy="325178"/>
      </dsp:txXfrm>
    </dsp:sp>
    <dsp:sp modelId="{DAA80082-1E60-4963-9419-FA018A05B512}">
      <dsp:nvSpPr>
        <dsp:cNvPr id="0" name=""/>
        <dsp:cNvSpPr/>
      </dsp:nvSpPr>
      <dsp:spPr>
        <a:xfrm>
          <a:off x="0" y="3863305"/>
          <a:ext cx="8059262"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88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No. Online create and rebuild support was added in SQL Server 2019, but not resumable</a:t>
          </a:r>
        </a:p>
      </dsp:txBody>
      <dsp:txXfrm>
        <a:off x="0" y="3863305"/>
        <a:ext cx="8059262" cy="2318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11/11/2019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5D5E37-60EE-4DEC-886A-E4DCFC3E038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5713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RESUMABLE=ON is specified on the DDL command, the operation is broken down into small transactions that are committed as the operation progresses rather than being one monolithic transaction. This allows the log to be truncated as normal and prevents log growth. As the work progresses, the state of the operation is persisted in database metadata so that in the event of a restart or failure, the index operation can resume where it left off without losing the entire operation. Since this metadata is also replicated to secondaries, index operations can even be resumed after a failover.</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371132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3799901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0667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485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database professionals think of availability solely in terms of HA/DR:</a:t>
            </a:r>
          </a:p>
          <a:p>
            <a:pPr marL="171450" indent="-171450">
              <a:buFont typeface="Arial" panose="020B0604020202020204" pitchFamily="34" charset="0"/>
              <a:buChar char="•"/>
            </a:pPr>
            <a:r>
              <a:rPr lang="en-US" dirty="0"/>
              <a:t>How often do I need to backup?</a:t>
            </a:r>
          </a:p>
          <a:p>
            <a:pPr marL="171450" indent="-171450">
              <a:buFont typeface="Arial" panose="020B0604020202020204" pitchFamily="34" charset="0"/>
              <a:buChar char="•"/>
            </a:pPr>
            <a:r>
              <a:rPr lang="en-US" dirty="0"/>
              <a:t>Do I need Full recovery model or can I get away with Simple?</a:t>
            </a:r>
          </a:p>
          <a:p>
            <a:pPr marL="171450" indent="-171450">
              <a:buFont typeface="Arial" panose="020B0604020202020204" pitchFamily="34" charset="0"/>
              <a:buChar char="•"/>
            </a:pPr>
            <a:r>
              <a:rPr lang="en-US" dirty="0"/>
              <a:t>Do I need a Failover Cluster? How about an Availability Group?</a:t>
            </a:r>
          </a:p>
          <a:p>
            <a:pPr marL="171450" indent="-171450">
              <a:buFont typeface="Arial" panose="020B0604020202020204" pitchFamily="34" charset="0"/>
              <a:buChar char="•"/>
            </a:pPr>
            <a:r>
              <a:rPr lang="en-US" dirty="0"/>
              <a:t>How will I recover in the event of a disaster?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But even if the database service is up and responding, if the database is unusable for querying, it’s not really available.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this session, we will cover some of the new technologies in SQL Server 2019 and Azure SQL Database that will improve not only uptime of the database, but uptime of the application as a whole.</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319803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685800">
              <a:buFont typeface="Arial" panose="020B0604020202020204" pitchFamily="34" charset="0"/>
              <a:buChar char="•"/>
            </a:pPr>
            <a:r>
              <a:rPr lang="en-US" sz="1200" dirty="0">
                <a:solidFill>
                  <a:prstClr val="black"/>
                </a:solidFill>
                <a:latin typeface="Segoe UI Light" panose="020B0502040204020203" pitchFamily="34" charset="0"/>
                <a:cs typeface="Segoe UI Light" panose="020B0502040204020203" pitchFamily="34" charset="0"/>
              </a:rPr>
              <a:t>Version-based SQL Server Recovery</a:t>
            </a:r>
          </a:p>
          <a:p>
            <a:pPr marL="285750" indent="-285750" defTabSz="685800">
              <a:spcBef>
                <a:spcPts val="750"/>
              </a:spcBef>
              <a:buFont typeface="Arial" panose="020B0604020202020204" pitchFamily="34" charset="0"/>
              <a:buChar char="•"/>
            </a:pPr>
            <a:r>
              <a:rPr lang="en-US" sz="1200" dirty="0">
                <a:solidFill>
                  <a:prstClr val="black"/>
                </a:solidFill>
                <a:latin typeface="Segoe UI Light" panose="020B0502040204020203" pitchFamily="34" charset="0"/>
                <a:cs typeface="Segoe UI Light" panose="020B0502040204020203" pitchFamily="34" charset="0"/>
              </a:rPr>
              <a:t>Redo phase starts from the last successful checkpoint</a:t>
            </a:r>
          </a:p>
          <a:p>
            <a:pPr marL="285750" indent="-285750" defTabSz="685800">
              <a:spcBef>
                <a:spcPts val="750"/>
              </a:spcBef>
              <a:buFont typeface="Arial" panose="020B0604020202020204" pitchFamily="34" charset="0"/>
              <a:buChar char="•"/>
            </a:pPr>
            <a:r>
              <a:rPr lang="en-US" sz="1200" dirty="0">
                <a:solidFill>
                  <a:prstClr val="black"/>
                </a:solidFill>
                <a:latin typeface="Segoe UI Light" panose="020B0502040204020203" pitchFamily="34" charset="0"/>
                <a:cs typeface="Segoe UI Light" panose="020B0502040204020203" pitchFamily="34" charset="0"/>
              </a:rPr>
              <a:t>Database becomes </a:t>
            </a:r>
            <a:r>
              <a:rPr lang="en-US" sz="1200" b="1" dirty="0">
                <a:solidFill>
                  <a:srgbClr val="002060"/>
                </a:solidFill>
                <a:latin typeface="Segoe UI Light" panose="020B0502040204020203" pitchFamily="34" charset="0"/>
                <a:cs typeface="Segoe UI Light" panose="020B0502040204020203" pitchFamily="34" charset="0"/>
              </a:rPr>
              <a:t>fully</a:t>
            </a:r>
            <a:r>
              <a:rPr lang="en-US" sz="1200" dirty="0">
                <a:solidFill>
                  <a:prstClr val="black"/>
                </a:solidFill>
                <a:latin typeface="Segoe UI Light" panose="020B0502040204020203" pitchFamily="34" charset="0"/>
                <a:cs typeface="Segoe UI Light" panose="020B0502040204020203" pitchFamily="34" charset="0"/>
              </a:rPr>
              <a:t> available after the Redo phase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288140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Phase 1: Analysis</a:t>
            </a:r>
            <a:r>
              <a:rPr lang="en-US" sz="1200" dirty="0"/>
              <a:t> The first phase is a forward pass to determine:</a:t>
            </a:r>
          </a:p>
          <a:p>
            <a:pPr marL="285750" indent="-285750">
              <a:buFontTx/>
              <a:buChar char="-"/>
            </a:pPr>
            <a:r>
              <a:rPr lang="en-US" sz="1200" dirty="0"/>
              <a:t>The state of each transaction at the time SQL Server stopped.</a:t>
            </a:r>
          </a:p>
          <a:p>
            <a:pPr marL="285750" indent="-285750">
              <a:buFontTx/>
              <a:buChar char="-"/>
            </a:pPr>
            <a:r>
              <a:rPr lang="en-US" sz="1200" dirty="0"/>
              <a:t>The oldest dirty page in the system.</a:t>
            </a:r>
          </a:p>
          <a:p>
            <a:pPr marL="285750" indent="-285750">
              <a:buFontTx/>
              <a:buChar char="-"/>
            </a:pPr>
            <a:endParaRPr lang="en-US" sz="1200" dirty="0"/>
          </a:p>
          <a:p>
            <a:r>
              <a:rPr lang="en-US" sz="1200" b="1" dirty="0"/>
              <a:t>Phase 2: Redo </a:t>
            </a:r>
            <a:r>
              <a:rPr lang="en-US" sz="1200" dirty="0"/>
              <a:t>Forward pass to return the database to the state it was in at the time the SQL Server stopped. It starts from the minimum of:</a:t>
            </a:r>
          </a:p>
          <a:p>
            <a:pPr marL="285750" indent="-285750">
              <a:buFontTx/>
              <a:buChar char="-"/>
            </a:pPr>
            <a:r>
              <a:rPr lang="en-US" sz="1200" dirty="0"/>
              <a:t>the oldest active transaction in the system as of the time of the crash</a:t>
            </a:r>
          </a:p>
          <a:p>
            <a:pPr marL="285750" indent="-285750">
              <a:buFontTx/>
              <a:buChar char="-"/>
            </a:pPr>
            <a:r>
              <a:rPr lang="en-US" sz="1200" dirty="0"/>
              <a:t>the beginning of the last successful checkpoint</a:t>
            </a:r>
          </a:p>
          <a:p>
            <a:pPr marL="285750" indent="-285750">
              <a:buFontTx/>
              <a:buChar char="-"/>
            </a:pPr>
            <a:r>
              <a:rPr lang="en-US" sz="1200" dirty="0"/>
              <a:t>the oldest dirty page LSN in the system (indirect checkpoints)</a:t>
            </a:r>
          </a:p>
          <a:p>
            <a:r>
              <a:rPr lang="en-US" sz="1200" dirty="0"/>
              <a:t>to acquire the necessary locks in order to bring the database online during undo. </a:t>
            </a:r>
          </a:p>
          <a:p>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t>Phase 3 Undo: </a:t>
            </a:r>
            <a:r>
              <a:rPr lang="en-US" sz="1200" i="0" dirty="0"/>
              <a:t>The database is generally available during this time (in FULL recovery) and the locks that were acquired during Redo are synchronizing concurrent access. However, these locks are preventing access to the uncommitted data which means that the database is partially available until the Undo phase is complete and the locks get released.</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1624757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four key components of ADR are:</a:t>
            </a:r>
          </a:p>
          <a:p>
            <a:r>
              <a:rPr lang="en-US" sz="1200" b="1" i="0" u="none" strike="noStrike" kern="1200" dirty="0">
                <a:solidFill>
                  <a:schemeClr val="tx1"/>
                </a:solidFill>
                <a:effectLst/>
                <a:latin typeface="+mn-lt"/>
                <a:ea typeface="+mn-ea"/>
                <a:cs typeface="+mn-cs"/>
              </a:rPr>
              <a:t>Persisted Version Store (PVS)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persisted version store is a new SQL database engine mechanism for persisting the row versions generated in the database itself instead of the traditional </a:t>
            </a:r>
            <a:r>
              <a:rPr lang="en-US" sz="1200" b="0" i="0" u="none" strike="noStrike" kern="1200" dirty="0" err="1">
                <a:solidFill>
                  <a:schemeClr val="tx1"/>
                </a:solidFill>
                <a:effectLst/>
                <a:latin typeface="+mn-lt"/>
                <a:ea typeface="+mn-ea"/>
                <a:cs typeface="+mn-cs"/>
              </a:rPr>
              <a:t>tempdb</a:t>
            </a:r>
            <a:r>
              <a:rPr lang="en-US" sz="1200" b="0" i="0" u="none" strike="noStrike" kern="1200" dirty="0">
                <a:solidFill>
                  <a:schemeClr val="tx1"/>
                </a:solidFill>
                <a:effectLst/>
                <a:latin typeface="+mn-lt"/>
                <a:ea typeface="+mn-ea"/>
                <a:cs typeface="+mn-cs"/>
              </a:rPr>
              <a:t> version store. PVS enables resource isolation as well as improves availability of readable secondaries.</a:t>
            </a:r>
          </a:p>
          <a:p>
            <a:r>
              <a:rPr lang="en-US" sz="1200" b="1" i="0" u="none" strike="noStrike" kern="1200" dirty="0">
                <a:solidFill>
                  <a:schemeClr val="tx1"/>
                </a:solidFill>
                <a:effectLst/>
                <a:latin typeface="+mn-lt"/>
                <a:ea typeface="+mn-ea"/>
                <a:cs typeface="+mn-cs"/>
              </a:rPr>
              <a:t>Logical Revert</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Logical revert is the asynchronous process responsible for performing row-level version-based Undo - providing instant transaction rollback and undo for all versioned operations.</a:t>
            </a:r>
          </a:p>
          <a:p>
            <a:pPr lvl="1"/>
            <a:r>
              <a:rPr lang="en-US" sz="1200" b="0" i="0" u="none" strike="noStrike" kern="1200" dirty="0">
                <a:solidFill>
                  <a:schemeClr val="tx1"/>
                </a:solidFill>
                <a:effectLst/>
                <a:latin typeface="+mn-lt"/>
                <a:ea typeface="+mn-ea"/>
                <a:cs typeface="+mn-cs"/>
              </a:rPr>
              <a:t>Keeps track of all aborted transactions</a:t>
            </a:r>
          </a:p>
          <a:p>
            <a:pPr lvl="1"/>
            <a:r>
              <a:rPr lang="en-US" sz="1200" b="0" i="0" u="none" strike="noStrike" kern="1200" dirty="0">
                <a:solidFill>
                  <a:schemeClr val="tx1"/>
                </a:solidFill>
                <a:effectLst/>
                <a:latin typeface="+mn-lt"/>
                <a:ea typeface="+mn-ea"/>
                <a:cs typeface="+mn-cs"/>
              </a:rPr>
              <a:t>Performs rollback using PVS for all user transactions</a:t>
            </a:r>
          </a:p>
          <a:p>
            <a:pPr lvl="1"/>
            <a:r>
              <a:rPr lang="en-US" sz="1200" b="0" i="0" u="none" strike="noStrike" kern="1200" dirty="0">
                <a:solidFill>
                  <a:schemeClr val="tx1"/>
                </a:solidFill>
                <a:effectLst/>
                <a:latin typeface="+mn-lt"/>
                <a:ea typeface="+mn-ea"/>
                <a:cs typeface="+mn-cs"/>
              </a:rPr>
              <a:t>Releases all locks immediately after transaction abort</a:t>
            </a:r>
          </a:p>
          <a:p>
            <a:r>
              <a:rPr lang="en-US" sz="1200" b="1" i="0" u="none" strike="noStrike" kern="1200" dirty="0" err="1">
                <a:solidFill>
                  <a:schemeClr val="tx1"/>
                </a:solidFill>
                <a:effectLst/>
                <a:latin typeface="+mn-lt"/>
                <a:ea typeface="+mn-ea"/>
                <a:cs typeface="+mn-cs"/>
              </a:rPr>
              <a:t>sLog</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sLog</a:t>
            </a:r>
            <a:r>
              <a:rPr lang="en-US" sz="1200" b="0" i="0" u="none" strike="noStrike" kern="1200" dirty="0">
                <a:solidFill>
                  <a:schemeClr val="tx1"/>
                </a:solidFill>
                <a:effectLst/>
                <a:latin typeface="+mn-lt"/>
                <a:ea typeface="+mn-ea"/>
                <a:cs typeface="+mn-cs"/>
              </a:rPr>
              <a:t> is a secondary in-memory log stream that stores log records for non-versioned operations (such as metadata cache invalidation, lock acquisitions, and so on). The </a:t>
            </a:r>
            <a:r>
              <a:rPr lang="en-US" sz="1200" b="0" i="0" u="none" strike="noStrike" kern="1200" dirty="0" err="1">
                <a:solidFill>
                  <a:schemeClr val="tx1"/>
                </a:solidFill>
                <a:effectLst/>
                <a:latin typeface="+mn-lt"/>
                <a:ea typeface="+mn-ea"/>
                <a:cs typeface="+mn-cs"/>
              </a:rPr>
              <a:t>sLog</a:t>
            </a:r>
            <a:r>
              <a:rPr lang="en-US" sz="1200" b="0" i="0" u="none" strike="noStrike" kern="1200" dirty="0">
                <a:solidFill>
                  <a:schemeClr val="tx1"/>
                </a:solidFill>
                <a:effectLst/>
                <a:latin typeface="+mn-lt"/>
                <a:ea typeface="+mn-ea"/>
                <a:cs typeface="+mn-cs"/>
              </a:rPr>
              <a:t> is:</a:t>
            </a:r>
          </a:p>
          <a:p>
            <a:pPr lvl="1"/>
            <a:r>
              <a:rPr lang="en-US" sz="1200" b="0" i="0" u="none" strike="noStrike" kern="1200" dirty="0">
                <a:solidFill>
                  <a:schemeClr val="tx1"/>
                </a:solidFill>
                <a:effectLst/>
                <a:latin typeface="+mn-lt"/>
                <a:ea typeface="+mn-ea"/>
                <a:cs typeface="+mn-cs"/>
              </a:rPr>
              <a:t>Low volume and in-memory</a:t>
            </a:r>
          </a:p>
          <a:p>
            <a:pPr lvl="1"/>
            <a:r>
              <a:rPr lang="en-US" sz="1200" b="0" i="0" u="none" strike="noStrike" kern="1200" dirty="0">
                <a:solidFill>
                  <a:schemeClr val="tx1"/>
                </a:solidFill>
                <a:effectLst/>
                <a:latin typeface="+mn-lt"/>
                <a:ea typeface="+mn-ea"/>
                <a:cs typeface="+mn-cs"/>
              </a:rPr>
              <a:t>Persisted on disk by being serialized during the checkpoint process</a:t>
            </a:r>
          </a:p>
          <a:p>
            <a:pPr lvl="1"/>
            <a:r>
              <a:rPr lang="en-US" sz="1200" b="0" i="0" u="none" strike="noStrike" kern="1200" dirty="0">
                <a:solidFill>
                  <a:schemeClr val="tx1"/>
                </a:solidFill>
                <a:effectLst/>
                <a:latin typeface="+mn-lt"/>
                <a:ea typeface="+mn-ea"/>
                <a:cs typeface="+mn-cs"/>
              </a:rPr>
              <a:t>Periodically truncated as transactions commit</a:t>
            </a:r>
          </a:p>
          <a:p>
            <a:pPr lvl="1"/>
            <a:r>
              <a:rPr lang="en-US" sz="1200" b="0" i="0" u="none" strike="noStrike" kern="1200" dirty="0">
                <a:solidFill>
                  <a:schemeClr val="tx1"/>
                </a:solidFill>
                <a:effectLst/>
                <a:latin typeface="+mn-lt"/>
                <a:ea typeface="+mn-ea"/>
                <a:cs typeface="+mn-cs"/>
              </a:rPr>
              <a:t>Accelerates redo and undo by processing only the non-versioned operations</a:t>
            </a:r>
          </a:p>
          <a:p>
            <a:pPr lvl="1"/>
            <a:r>
              <a:rPr lang="en-US" sz="1200" b="0" i="0" u="none" strike="noStrike" kern="1200" dirty="0">
                <a:solidFill>
                  <a:schemeClr val="tx1"/>
                </a:solidFill>
                <a:effectLst/>
                <a:latin typeface="+mn-lt"/>
                <a:ea typeface="+mn-ea"/>
                <a:cs typeface="+mn-cs"/>
              </a:rPr>
              <a:t>Enables aggressive transaction log truncation by preserving only the required log records</a:t>
            </a:r>
          </a:p>
          <a:p>
            <a:r>
              <a:rPr lang="en-US" sz="1200" b="1" i="0" u="none" strike="noStrike" kern="1200" dirty="0">
                <a:solidFill>
                  <a:schemeClr val="tx1"/>
                </a:solidFill>
                <a:effectLst/>
                <a:latin typeface="+mn-lt"/>
                <a:ea typeface="+mn-ea"/>
                <a:cs typeface="+mn-cs"/>
              </a:rPr>
              <a:t>Cleaner</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cleaner is the asynchronous process that wakes up periodically and cleans page versions that are not needed.</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524712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4FE8C-F255-4DEA-86C0-4BC6CCA3AB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43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are some frequently asked questions about ADR:</a:t>
            </a:r>
          </a:p>
          <a:p>
            <a:r>
              <a:rPr lang="en-US" sz="1200" b="1" i="0" u="none" strike="noStrike" kern="1200" dirty="0">
                <a:solidFill>
                  <a:schemeClr val="tx1"/>
                </a:solidFill>
                <a:effectLst/>
                <a:latin typeface="+mn-lt"/>
                <a:ea typeface="+mn-ea"/>
                <a:cs typeface="+mn-cs"/>
              </a:rPr>
              <a:t>Will my database be larger with the PVS?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will be larger than without ADR. However, it may not grow extremely large due to concepts like logical revert and cleanup processes designed with ADR. Testing is the only way to know but the paper has some observations from the engineering team.</a:t>
            </a:r>
          </a:p>
          <a:p>
            <a:r>
              <a:rPr lang="en-US" sz="1200" b="1" i="0" u="none" strike="noStrike" kern="1200" dirty="0">
                <a:solidFill>
                  <a:schemeClr val="tx1"/>
                </a:solidFill>
                <a:effectLst/>
                <a:latin typeface="+mn-lt"/>
                <a:ea typeface="+mn-ea"/>
                <a:cs typeface="+mn-cs"/>
              </a:rPr>
              <a:t>Will it affect performance?</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with any feature performance impact will vary. However, extremely "write-heavy" applications may see some effect. Typically those applications don't use long running transactions so they may not benefit from ADR. The paper has testing observations using benchmarks derived from TPC.</a:t>
            </a:r>
          </a:p>
          <a:p>
            <a:r>
              <a:rPr lang="en-US" sz="1200" b="1" i="0" u="none" strike="noStrike" kern="1200" dirty="0">
                <a:solidFill>
                  <a:schemeClr val="tx1"/>
                </a:solidFill>
                <a:effectLst/>
                <a:latin typeface="+mn-lt"/>
                <a:ea typeface="+mn-ea"/>
                <a:cs typeface="+mn-cs"/>
              </a:rPr>
              <a:t>How is the Persistent Version Store different than the Version Store in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SQL Server uses </a:t>
            </a:r>
            <a:r>
              <a:rPr lang="en-US" sz="1200" b="0" i="0" u="none" strike="noStrike" kern="1200" dirty="0" err="1">
                <a:solidFill>
                  <a:schemeClr val="tx1"/>
                </a:solidFill>
                <a:effectLst/>
                <a:latin typeface="+mn-lt"/>
                <a:ea typeface="+mn-ea"/>
                <a:cs typeface="+mn-cs"/>
              </a:rPr>
              <a:t>TempDB</a:t>
            </a:r>
            <a:r>
              <a:rPr lang="en-US" sz="1200" b="0" i="0" u="none" strike="noStrike" kern="1200" dirty="0">
                <a:solidFill>
                  <a:schemeClr val="tx1"/>
                </a:solidFill>
                <a:effectLst/>
                <a:latin typeface="+mn-lt"/>
                <a:ea typeface="+mn-ea"/>
                <a:cs typeface="+mn-cs"/>
              </a:rPr>
              <a:t> to store versions for rows for queries that use SNAPSHOT transaction isolation levels (or the database option READ_COMMITTED_SNAPSHOT_ISOLATION). If you enable ADR for a database, any queries using SNAPSHOT transaction isolation levels will use the persistent version store instead.</a:t>
            </a:r>
          </a:p>
          <a:p>
            <a:r>
              <a:rPr lang="en-US" sz="1200" b="1" i="0" u="none" strike="noStrike" kern="1200" dirty="0">
                <a:solidFill>
                  <a:schemeClr val="tx1"/>
                </a:solidFill>
                <a:effectLst/>
                <a:latin typeface="+mn-lt"/>
                <a:ea typeface="+mn-ea"/>
                <a:cs typeface="+mn-cs"/>
              </a:rPr>
              <a:t>How does this affect Always On Availability Groups?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Secondary replicas receive all changes to the persistent version store and log records. ADR can help speed up failover times because undo processing can be extremely fast. In addition read-only queries on secondary replicas will now use the persistent version store instead of </a:t>
            </a:r>
            <a:r>
              <a:rPr lang="en-US" sz="1200" b="0" i="0" u="none" strike="noStrike" kern="1200" dirty="0" err="1">
                <a:solidFill>
                  <a:schemeClr val="tx1"/>
                </a:solidFill>
                <a:effectLst/>
                <a:latin typeface="+mn-lt"/>
                <a:ea typeface="+mn-ea"/>
                <a:cs typeface="+mn-cs"/>
              </a:rPr>
              <a:t>TempDB</a:t>
            </a:r>
            <a:r>
              <a:rPr lang="en-US" sz="1200" b="0" i="0" u="none" strike="noStrike" kern="1200" dirty="0">
                <a:solidFill>
                  <a:schemeClr val="tx1"/>
                </a:solidFill>
                <a:effectLst/>
                <a:latin typeface="+mn-lt"/>
                <a:ea typeface="+mn-ea"/>
                <a:cs typeface="+mn-cs"/>
              </a:rPr>
              <a:t> on the secondary. Secondary replicas signal the primary replica which versions need to be kept to service read queries on secondaries. If a secondary replica needs to be restarted, the persistent version store can easily be used where as with </a:t>
            </a:r>
            <a:r>
              <a:rPr lang="en-US" sz="1200" b="0" i="0" u="none" strike="noStrike" kern="1200" dirty="0" err="1">
                <a:solidFill>
                  <a:schemeClr val="tx1"/>
                </a:solidFill>
                <a:effectLst/>
                <a:latin typeface="+mn-lt"/>
                <a:ea typeface="+mn-ea"/>
                <a:cs typeface="+mn-cs"/>
              </a:rPr>
              <a:t>TempDB</a:t>
            </a:r>
            <a:r>
              <a:rPr lang="en-US" sz="1200" b="0" i="0" u="none" strike="noStrike" kern="1200" dirty="0">
                <a:solidFill>
                  <a:schemeClr val="tx1"/>
                </a:solidFill>
                <a:effectLst/>
                <a:latin typeface="+mn-lt"/>
                <a:ea typeface="+mn-ea"/>
                <a:cs typeface="+mn-cs"/>
              </a:rPr>
              <a:t>, the version store is lost and read queries may be held up for transactions to commit or undo.</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390173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databases increase in size, getting index maintenance done within a reasonable amount of time becomes challenging. In many cases, index rebuilds are simply not done for large tables because they cannot be completed within the given maintenance window, or there may be no maintenance window at all. Online index operations help with this to a certain extent, but even when done online, index operations generate a large amount of log and can drag down system performance while they are running, so still may not be possible to complete.</a:t>
            </a:r>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946734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C257-A84D-45A2-BFEB-1B7F6A85AB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5E08A0-3D00-40AC-BA29-5CA1F3C1CB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69022-0C3E-4D5F-B4EB-C46FA29DBAE5}"/>
              </a:ext>
            </a:extLst>
          </p:cNvPr>
          <p:cNvSpPr>
            <a:spLocks noGrp="1"/>
          </p:cNvSpPr>
          <p:nvPr>
            <p:ph type="dt" sz="half" idx="10"/>
          </p:nvPr>
        </p:nvSpPr>
        <p:spPr/>
        <p:txBody>
          <a:bodyPr/>
          <a:lstStyle/>
          <a:p>
            <a:fld id="{B9F74B94-5985-4ADE-B93E-766C5B9D2E9F}" type="datetimeFigureOut">
              <a:rPr lang="en-US" smtClean="0"/>
              <a:t>11/11/2019</a:t>
            </a:fld>
            <a:endParaRPr lang="en-US"/>
          </a:p>
        </p:txBody>
      </p:sp>
      <p:sp>
        <p:nvSpPr>
          <p:cNvPr id="5" name="Footer Placeholder 4">
            <a:extLst>
              <a:ext uri="{FF2B5EF4-FFF2-40B4-BE49-F238E27FC236}">
                <a16:creationId xmlns:a16="http://schemas.microsoft.com/office/drawing/2014/main" id="{E25E5844-9BCD-409B-BF10-8115DDBF3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08498-88FD-4666-9ACE-AE2355423CA9}"/>
              </a:ext>
            </a:extLst>
          </p:cNvPr>
          <p:cNvSpPr>
            <a:spLocks noGrp="1"/>
          </p:cNvSpPr>
          <p:nvPr>
            <p:ph type="sldNum" sz="quarter" idx="12"/>
          </p:nvPr>
        </p:nvSpPr>
        <p:spPr/>
        <p:txBody>
          <a:bodyPr/>
          <a:lstStyle/>
          <a:p>
            <a:fld id="{B55D17A5-D0C8-40F4-A2DE-27054415F445}" type="slidenum">
              <a:rPr lang="en-US" smtClean="0"/>
              <a:t>‹#›</a:t>
            </a:fld>
            <a:endParaRPr lang="en-US"/>
          </a:p>
        </p:txBody>
      </p:sp>
    </p:spTree>
    <p:extLst>
      <p:ext uri="{BB962C8B-B14F-4D97-AF65-F5344CB8AC3E}">
        <p14:creationId xmlns:p14="http://schemas.microsoft.com/office/powerpoint/2010/main" val="214313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78276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078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1311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9536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127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99047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6665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2861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037468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529135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481213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4424909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1"/>
            <a:ext cx="4033911" cy="1293111"/>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1293111"/>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568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8"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9" y="251227"/>
            <a:ext cx="8480066" cy="415499"/>
          </a:xfrm>
        </p:spPr>
        <p:txBody>
          <a:bodyPr/>
          <a:lstStyle>
            <a:lvl1pPr>
              <a:defRPr/>
            </a:lvl1pPr>
          </a:lstStyle>
          <a:p>
            <a:r>
              <a:rPr lang="en-US"/>
              <a:t>Title here</a:t>
            </a:r>
          </a:p>
        </p:txBody>
      </p:sp>
      <p:pic>
        <p:nvPicPr>
          <p:cNvPr id="6" name="Picture 5" descr="A close up of a logo&#10;&#10;Description generated with very high confidence">
            <a:extLst>
              <a:ext uri="{FF2B5EF4-FFF2-40B4-BE49-F238E27FC236}">
                <a16:creationId xmlns:a16="http://schemas.microsoft.com/office/drawing/2014/main" id="{3EEED527-82E2-4BA7-932E-B59F417504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2124" b="31435"/>
          <a:stretch/>
        </p:blipFill>
        <p:spPr>
          <a:xfrm>
            <a:off x="7749045" y="4616295"/>
            <a:ext cx="1169780" cy="426266"/>
          </a:xfrm>
          <a:prstGeom prst="rect">
            <a:avLst/>
          </a:prstGeom>
        </p:spPr>
      </p:pic>
    </p:spTree>
    <p:extLst>
      <p:ext uri="{BB962C8B-B14F-4D97-AF65-F5344CB8AC3E}">
        <p14:creationId xmlns:p14="http://schemas.microsoft.com/office/powerpoint/2010/main" val="2124791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8" y="1780943"/>
            <a:ext cx="8242300" cy="1964387"/>
          </a:xfrm>
        </p:spPr>
        <p:txBody>
          <a:bodyPr>
            <a:noAutofit/>
          </a:bodyPr>
          <a:lstStyle>
            <a:lvl1pPr marL="231770" marR="0" indent="-231770" algn="l" defTabSz="914378"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a:t>Agenda</a:t>
            </a:r>
          </a:p>
        </p:txBody>
      </p:sp>
      <p:sp>
        <p:nvSpPr>
          <p:cNvPr id="4" name="Content Placeholder 13"/>
          <p:cNvSpPr>
            <a:spLocks noGrp="1"/>
          </p:cNvSpPr>
          <p:nvPr>
            <p:ph sz="quarter" idx="11"/>
          </p:nvPr>
        </p:nvSpPr>
        <p:spPr>
          <a:xfrm>
            <a:off x="322029" y="909249"/>
            <a:ext cx="8242300" cy="429594"/>
          </a:xfrm>
        </p:spPr>
        <p:txBody>
          <a:bodyPr>
            <a:noAutofit/>
          </a:bodyPr>
          <a:lstStyle>
            <a:lvl1pPr marL="0" marR="0" indent="0" algn="l" defTabSz="914378"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8"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8" name="Picture 7" descr="A close up of a logo&#10;&#10;Description generated with very high confidence">
            <a:extLst>
              <a:ext uri="{FF2B5EF4-FFF2-40B4-BE49-F238E27FC236}">
                <a16:creationId xmlns:a16="http://schemas.microsoft.com/office/drawing/2014/main" id="{B4C5B332-4A39-4D1C-95FB-33EB5FF787B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2124" b="31435"/>
          <a:stretch/>
        </p:blipFill>
        <p:spPr>
          <a:xfrm>
            <a:off x="7749045" y="4616295"/>
            <a:ext cx="1169780" cy="426266"/>
          </a:xfrm>
          <a:prstGeom prst="rect">
            <a:avLst/>
          </a:prstGeom>
        </p:spPr>
      </p:pic>
    </p:spTree>
    <p:extLst>
      <p:ext uri="{BB962C8B-B14F-4D97-AF65-F5344CB8AC3E}">
        <p14:creationId xmlns:p14="http://schemas.microsoft.com/office/powerpoint/2010/main" val="2051087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2657475" y="182880"/>
            <a:ext cx="6303645"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659904" y="715437"/>
            <a:ext cx="4911177"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18.emf"/><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1"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814010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5.png"/><Relationship Id="rId7" Type="http://schemas.openxmlformats.org/officeDocument/2006/relationships/diagramQuickStyle" Target="../diagrams/quickStyle1.xml"/><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6.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0.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8.png"/><Relationship Id="rId7" Type="http://schemas.openxmlformats.org/officeDocument/2006/relationships/diagramColors" Target="../diagrams/colors11.xm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a:xfrm>
            <a:off x="404610" y="1785582"/>
            <a:ext cx="5597115" cy="390525"/>
          </a:xfrm>
        </p:spPr>
        <p:txBody>
          <a:bodyPr/>
          <a:lstStyle/>
          <a:p>
            <a:r>
              <a:rPr lang="en-US" dirty="0"/>
              <a:t>Improving Availability in SQL Server and Azure SQL Database with</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0" y="3357918"/>
            <a:ext cx="5597115" cy="614029"/>
          </a:xfrm>
        </p:spPr>
        <p:txBody>
          <a:bodyPr/>
          <a:lstStyle/>
          <a:p>
            <a:r>
              <a:rPr lang="en-US" dirty="0"/>
              <a:t>Accelerated Database Recovery and Resumable Operations</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404611" y="4108958"/>
            <a:ext cx="5361151" cy="841414"/>
          </a:xfrm>
        </p:spPr>
        <p:txBody>
          <a:bodyPr/>
          <a:lstStyle/>
          <a:p>
            <a:r>
              <a:rPr lang="en-US" dirty="0"/>
              <a:t>Pam Lahoud, Sr. Program Manager, Microsoft</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1D80FF-087D-487E-B77F-A23FF343CB00}"/>
              </a:ext>
            </a:extLst>
          </p:cNvPr>
          <p:cNvSpPr>
            <a:spLocks noGrp="1"/>
          </p:cNvSpPr>
          <p:nvPr>
            <p:ph type="title"/>
          </p:nvPr>
        </p:nvSpPr>
        <p:spPr/>
        <p:txBody>
          <a:bodyPr/>
          <a:lstStyle/>
          <a:p>
            <a:r>
              <a:rPr lang="en-US" dirty="0"/>
              <a:t>Top Three Recovery Pain Points</a:t>
            </a:r>
          </a:p>
        </p:txBody>
      </p:sp>
      <p:pic>
        <p:nvPicPr>
          <p:cNvPr id="4" name="Picture 3">
            <a:extLst>
              <a:ext uri="{FF2B5EF4-FFF2-40B4-BE49-F238E27FC236}">
                <a16:creationId xmlns:a16="http://schemas.microsoft.com/office/drawing/2014/main" id="{E58C781F-D14F-4EFB-8624-DDF35C75FDD1}"/>
              </a:ext>
            </a:extLst>
          </p:cNvPr>
          <p:cNvPicPr>
            <a:picLocks noChangeAspect="1"/>
          </p:cNvPicPr>
          <p:nvPr/>
        </p:nvPicPr>
        <p:blipFill rotWithShape="1">
          <a:blip r:embed="rId2"/>
          <a:srcRect l="2649" t="4458" r="3414" b="7053"/>
          <a:stretch/>
        </p:blipFill>
        <p:spPr>
          <a:xfrm>
            <a:off x="405023" y="2363199"/>
            <a:ext cx="3146898" cy="1441339"/>
          </a:xfrm>
          <a:prstGeom prst="rect">
            <a:avLst/>
          </a:prstGeom>
        </p:spPr>
      </p:pic>
      <p:pic>
        <p:nvPicPr>
          <p:cNvPr id="5" name="Picture 4">
            <a:extLst>
              <a:ext uri="{FF2B5EF4-FFF2-40B4-BE49-F238E27FC236}">
                <a16:creationId xmlns:a16="http://schemas.microsoft.com/office/drawing/2014/main" id="{EA12026C-143D-42F9-ABF3-1A055D9AC4FC}"/>
              </a:ext>
            </a:extLst>
          </p:cNvPr>
          <p:cNvPicPr>
            <a:picLocks noChangeAspect="1"/>
          </p:cNvPicPr>
          <p:nvPr/>
        </p:nvPicPr>
        <p:blipFill rotWithShape="1">
          <a:blip r:embed="rId3"/>
          <a:srcRect l="7275" t="44308"/>
          <a:stretch/>
        </p:blipFill>
        <p:spPr>
          <a:xfrm>
            <a:off x="405022" y="1229511"/>
            <a:ext cx="3146899" cy="956142"/>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48D0730-6693-41C2-8E1B-A1A526CC6F69}"/>
              </a:ext>
            </a:extLst>
          </p:cNvPr>
          <p:cNvPicPr>
            <a:picLocks noChangeAspect="1"/>
          </p:cNvPicPr>
          <p:nvPr/>
        </p:nvPicPr>
        <p:blipFill>
          <a:blip r:embed="rId4"/>
          <a:stretch>
            <a:fillRect/>
          </a:stretch>
        </p:blipFill>
        <p:spPr>
          <a:xfrm>
            <a:off x="405022" y="4105139"/>
            <a:ext cx="3146899" cy="334332"/>
          </a:xfrm>
          <a:prstGeom prst="rect">
            <a:avLst/>
          </a:prstGeom>
          <a:ln>
            <a:noFill/>
          </a:ln>
          <a:effectLst>
            <a:outerShdw blurRad="190500" algn="tl" rotWithShape="0">
              <a:srgbClr val="000000">
                <a:alpha val="70000"/>
              </a:srgbClr>
            </a:outerShdw>
          </a:effectLst>
        </p:spPr>
      </p:pic>
      <p:graphicFrame>
        <p:nvGraphicFramePr>
          <p:cNvPr id="7" name="Diagram 6">
            <a:extLst>
              <a:ext uri="{FF2B5EF4-FFF2-40B4-BE49-F238E27FC236}">
                <a16:creationId xmlns:a16="http://schemas.microsoft.com/office/drawing/2014/main" id="{E6D3C758-E81F-4B09-9D82-A68C2C7DA744}"/>
              </a:ext>
            </a:extLst>
          </p:cNvPr>
          <p:cNvGraphicFramePr/>
          <p:nvPr>
            <p:extLst>
              <p:ext uri="{D42A27DB-BD31-4B8C-83A1-F6EECF244321}">
                <p14:modId xmlns:p14="http://schemas.microsoft.com/office/powerpoint/2010/main" val="1057220895"/>
              </p:ext>
            </p:extLst>
          </p:nvPr>
        </p:nvGraphicFramePr>
        <p:xfrm>
          <a:off x="3949658" y="886690"/>
          <a:ext cx="4881597" cy="40310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912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graphicEl>
                                              <a:dgm id="{A5C4FAAE-8E66-4DC3-90EF-D9764239D349}"/>
                                            </p:graphicEl>
                                          </p:spTgt>
                                        </p:tgtEl>
                                        <p:attrNameLst>
                                          <p:attrName>style.visibility</p:attrName>
                                        </p:attrNameLst>
                                      </p:cBhvr>
                                      <p:to>
                                        <p:strVal val="visible"/>
                                      </p:to>
                                    </p:set>
                                    <p:anim calcmode="lin" valueType="num">
                                      <p:cBhvr additive="base">
                                        <p:cTn id="7" dur="500" fill="hold"/>
                                        <p:tgtEl>
                                          <p:spTgt spid="7">
                                            <p:graphicEl>
                                              <a:dgm id="{A5C4FAAE-8E66-4DC3-90EF-D9764239D349}"/>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graphicEl>
                                              <a:dgm id="{A5C4FAAE-8E66-4DC3-90EF-D9764239D349}"/>
                                            </p:graphic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graphicEl>
                                              <a:dgm id="{D8D1AAFA-7F26-4869-AA0D-E6B2D76550AB}"/>
                                            </p:graphicEl>
                                          </p:spTgt>
                                        </p:tgtEl>
                                        <p:attrNameLst>
                                          <p:attrName>style.visibility</p:attrName>
                                        </p:attrNameLst>
                                      </p:cBhvr>
                                      <p:to>
                                        <p:strVal val="visible"/>
                                      </p:to>
                                    </p:set>
                                    <p:anim calcmode="lin" valueType="num">
                                      <p:cBhvr additive="base">
                                        <p:cTn id="17" dur="500" fill="hold"/>
                                        <p:tgtEl>
                                          <p:spTgt spid="7">
                                            <p:graphicEl>
                                              <a:dgm id="{D8D1AAFA-7F26-4869-AA0D-E6B2D76550AB}"/>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7">
                                            <p:graphicEl>
                                              <a:dgm id="{D8D1AAFA-7F26-4869-AA0D-E6B2D76550AB}"/>
                                            </p:graphic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7">
                                            <p:graphicEl>
                                              <a:dgm id="{D12191AC-D4D0-4088-8D2D-C45C710D7609}"/>
                                            </p:graphicEl>
                                          </p:spTgt>
                                        </p:tgtEl>
                                        <p:attrNameLst>
                                          <p:attrName>style.visibility</p:attrName>
                                        </p:attrNameLst>
                                      </p:cBhvr>
                                      <p:to>
                                        <p:strVal val="visible"/>
                                      </p:to>
                                    </p:set>
                                    <p:anim calcmode="lin" valueType="num">
                                      <p:cBhvr additive="base">
                                        <p:cTn id="27" dur="500" fill="hold"/>
                                        <p:tgtEl>
                                          <p:spTgt spid="7">
                                            <p:graphicEl>
                                              <a:dgm id="{D12191AC-D4D0-4088-8D2D-C45C710D7609}"/>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7">
                                            <p:graphicEl>
                                              <a:dgm id="{D12191AC-D4D0-4088-8D2D-C45C710D7609}"/>
                                            </p:graphic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B79E-131B-4A9B-8667-460AE30E9A0B}"/>
              </a:ext>
            </a:extLst>
          </p:cNvPr>
          <p:cNvSpPr>
            <a:spLocks noGrp="1"/>
          </p:cNvSpPr>
          <p:nvPr>
            <p:ph type="title"/>
          </p:nvPr>
        </p:nvSpPr>
        <p:spPr>
          <a:xfrm>
            <a:off x="312743" y="437936"/>
            <a:ext cx="2984129" cy="960878"/>
          </a:xfrm>
        </p:spPr>
        <p:txBody>
          <a:bodyPr/>
          <a:lstStyle/>
          <a:p>
            <a:r>
              <a:rPr lang="en-US" sz="2400" b="0" dirty="0">
                <a:latin typeface="+mj-lt"/>
              </a:rPr>
              <a:t>60% of customers surveyed have experienced </a:t>
            </a:r>
            <a:br>
              <a:rPr lang="en-US" sz="2400" b="0" dirty="0">
                <a:latin typeface="+mj-lt"/>
              </a:rPr>
            </a:br>
            <a:r>
              <a:rPr lang="en-US" sz="2400" dirty="0">
                <a:latin typeface="+mj-lt"/>
              </a:rPr>
              <a:t>more than 1 hour</a:t>
            </a:r>
            <a:r>
              <a:rPr lang="en-US" sz="2400" b="0" dirty="0">
                <a:latin typeface="+mj-lt"/>
              </a:rPr>
              <a:t> of production database unavailability due</a:t>
            </a:r>
            <a:br>
              <a:rPr lang="en-US" sz="2400" b="0" dirty="0">
                <a:latin typeface="+mj-lt"/>
              </a:rPr>
            </a:br>
            <a:r>
              <a:rPr lang="en-US" sz="2400" b="0" dirty="0">
                <a:latin typeface="+mj-lt"/>
              </a:rPr>
              <a:t>to long-running recovery.</a:t>
            </a:r>
          </a:p>
        </p:txBody>
      </p:sp>
      <p:grpSp>
        <p:nvGrpSpPr>
          <p:cNvPr id="3" name="Group 2">
            <a:extLst>
              <a:ext uri="{FF2B5EF4-FFF2-40B4-BE49-F238E27FC236}">
                <a16:creationId xmlns:a16="http://schemas.microsoft.com/office/drawing/2014/main" id="{684F2290-9785-4578-9DAA-2442A301A167}"/>
              </a:ext>
            </a:extLst>
          </p:cNvPr>
          <p:cNvGrpSpPr/>
          <p:nvPr/>
        </p:nvGrpSpPr>
        <p:grpSpPr>
          <a:xfrm>
            <a:off x="3217986" y="955562"/>
            <a:ext cx="5527668" cy="3232376"/>
            <a:chOff x="345560" y="1930181"/>
            <a:chExt cx="5898831" cy="2668293"/>
          </a:xfrm>
        </p:grpSpPr>
        <p:grpSp>
          <p:nvGrpSpPr>
            <p:cNvPr id="4" name="Group 3">
              <a:extLst>
                <a:ext uri="{FF2B5EF4-FFF2-40B4-BE49-F238E27FC236}">
                  <a16:creationId xmlns:a16="http://schemas.microsoft.com/office/drawing/2014/main" id="{604715B1-683B-4340-9225-272CA0A735A5}"/>
                </a:ext>
              </a:extLst>
            </p:cNvPr>
            <p:cNvGrpSpPr/>
            <p:nvPr/>
          </p:nvGrpSpPr>
          <p:grpSpPr>
            <a:xfrm>
              <a:off x="2551714" y="1930181"/>
              <a:ext cx="3633726" cy="2338195"/>
              <a:chOff x="863635" y="2661986"/>
              <a:chExt cx="5751982" cy="2381556"/>
            </a:xfrm>
          </p:grpSpPr>
          <p:sp>
            <p:nvSpPr>
              <p:cNvPr id="6" name="Rectangle 5">
                <a:extLst>
                  <a:ext uri="{FF2B5EF4-FFF2-40B4-BE49-F238E27FC236}">
                    <a16:creationId xmlns:a16="http://schemas.microsoft.com/office/drawing/2014/main" id="{8E7D6970-B9FB-4C97-A533-5A5906B6515B}"/>
                  </a:ext>
                </a:extLst>
              </p:cNvPr>
              <p:cNvSpPr/>
              <p:nvPr/>
            </p:nvSpPr>
            <p:spPr>
              <a:xfrm>
                <a:off x="863635" y="3245573"/>
                <a:ext cx="5751982" cy="1797969"/>
              </a:xfrm>
              <a:prstGeom prst="rect">
                <a:avLst/>
              </a:prstGeom>
              <a:solidFill>
                <a:schemeClr val="tx1">
                  <a:lumMod val="75000"/>
                  <a:lumOff val="25000"/>
                </a:schemeClr>
              </a:solidFill>
              <a:ln>
                <a:solidFill>
                  <a:schemeClr val="accent1"/>
                </a:solidFill>
                <a:prstDash val="dash"/>
              </a:ln>
            </p:spPr>
            <p:style>
              <a:lnRef idx="2">
                <a:schemeClr val="accent3"/>
              </a:lnRef>
              <a:fillRef idx="1">
                <a:schemeClr val="lt1"/>
              </a:fillRef>
              <a:effectRef idx="0">
                <a:schemeClr val="accent3"/>
              </a:effectRef>
              <a:fontRef idx="minor">
                <a:schemeClr val="dk1"/>
              </a:fontRef>
            </p:style>
            <p:txBody>
              <a:bodyPr rtlCol="0" anchor="ctr"/>
              <a:lstStyle/>
              <a:p>
                <a:pPr algn="ctr" defTabSz="914377"/>
                <a:endParaRPr lang="en-US" sz="1800">
                  <a:solidFill>
                    <a:prstClr val="white"/>
                  </a:solidFill>
                  <a:latin typeface="Calibri" panose="020F0502020204030204"/>
                </a:endParaRPr>
              </a:p>
            </p:txBody>
          </p:sp>
          <p:sp>
            <p:nvSpPr>
              <p:cNvPr id="7" name="TextBox 6">
                <a:extLst>
                  <a:ext uri="{FF2B5EF4-FFF2-40B4-BE49-F238E27FC236}">
                    <a16:creationId xmlns:a16="http://schemas.microsoft.com/office/drawing/2014/main" id="{6A0F8FAC-0B44-4B23-B40B-B800D45306A1}"/>
                  </a:ext>
                </a:extLst>
              </p:cNvPr>
              <p:cNvSpPr txBox="1"/>
              <p:nvPr/>
            </p:nvSpPr>
            <p:spPr>
              <a:xfrm>
                <a:off x="2274049" y="2661986"/>
                <a:ext cx="2931152" cy="446715"/>
              </a:xfrm>
              <a:prstGeom prst="rect">
                <a:avLst/>
              </a:prstGeom>
              <a:noFill/>
            </p:spPr>
            <p:txBody>
              <a:bodyPr wrap="none" rtlCol="0">
                <a:spAutoFit/>
              </a:bodyPr>
              <a:lstStyle/>
              <a:p>
                <a:pPr algn="ctr" defTabSz="914377"/>
                <a:r>
                  <a:rPr lang="en-US" sz="3200" dirty="0">
                    <a:solidFill>
                      <a:srgbClr val="FF0000"/>
                    </a:solidFill>
                    <a:latin typeface="Calibri" panose="020F0502020204030204"/>
                  </a:rPr>
                  <a:t> 60% (48/80) </a:t>
                </a:r>
                <a:r>
                  <a:rPr lang="en-US" sz="1800" dirty="0">
                    <a:solidFill>
                      <a:srgbClr val="FF0000"/>
                    </a:solidFill>
                    <a:latin typeface="Calibri" panose="020F0502020204030204"/>
                  </a:rPr>
                  <a:t> </a:t>
                </a:r>
              </a:p>
            </p:txBody>
          </p:sp>
        </p:grpSp>
        <p:graphicFrame>
          <p:nvGraphicFramePr>
            <p:cNvPr id="5" name="Chart 4">
              <a:extLst>
                <a:ext uri="{FF2B5EF4-FFF2-40B4-BE49-F238E27FC236}">
                  <a16:creationId xmlns:a16="http://schemas.microsoft.com/office/drawing/2014/main" id="{9A07727B-57D7-446B-AA22-30A859AAA6F3}"/>
                </a:ext>
              </a:extLst>
            </p:cNvPr>
            <p:cNvGraphicFramePr/>
            <p:nvPr>
              <p:extLst>
                <p:ext uri="{D42A27DB-BD31-4B8C-83A1-F6EECF244321}">
                  <p14:modId xmlns:p14="http://schemas.microsoft.com/office/powerpoint/2010/main" val="774045644"/>
                </p:ext>
              </p:extLst>
            </p:nvPr>
          </p:nvGraphicFramePr>
          <p:xfrm>
            <a:off x="345560" y="2086528"/>
            <a:ext cx="5898831" cy="2511946"/>
          </p:xfrm>
          <a:graphic>
            <a:graphicData uri="http://schemas.openxmlformats.org/drawingml/2006/chart">
              <c:chart xmlns:c="http://schemas.openxmlformats.org/drawingml/2006/chart" xmlns:r="http://schemas.openxmlformats.org/officeDocument/2006/relationships" r:id="rId2"/>
            </a:graphicData>
          </a:graphic>
        </p:graphicFrame>
      </p:grpSp>
    </p:spTree>
    <p:extLst>
      <p:ext uri="{BB962C8B-B14F-4D97-AF65-F5344CB8AC3E}">
        <p14:creationId xmlns:p14="http://schemas.microsoft.com/office/powerpoint/2010/main" val="79133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353FC-1011-46C8-9F5F-DB75C3FBE8E1}"/>
              </a:ext>
            </a:extLst>
          </p:cNvPr>
          <p:cNvSpPr>
            <a:spLocks noGrp="1"/>
          </p:cNvSpPr>
          <p:nvPr>
            <p:ph type="title"/>
          </p:nvPr>
        </p:nvSpPr>
        <p:spPr/>
        <p:txBody>
          <a:bodyPr/>
          <a:lstStyle/>
          <a:p>
            <a:r>
              <a:rPr lang="en-US" dirty="0"/>
              <a:t>What is Accelerated Database Recovery?</a:t>
            </a:r>
          </a:p>
        </p:txBody>
      </p:sp>
      <p:sp>
        <p:nvSpPr>
          <p:cNvPr id="5" name="Text Placeholder 4">
            <a:extLst>
              <a:ext uri="{FF2B5EF4-FFF2-40B4-BE49-F238E27FC236}">
                <a16:creationId xmlns:a16="http://schemas.microsoft.com/office/drawing/2014/main" id="{0E822C1F-1FDB-4AFA-A949-E86FA76E0A35}"/>
              </a:ext>
            </a:extLst>
          </p:cNvPr>
          <p:cNvSpPr>
            <a:spLocks noGrp="1"/>
          </p:cNvSpPr>
          <p:nvPr>
            <p:ph type="body" sz="quarter" idx="10"/>
          </p:nvPr>
        </p:nvSpPr>
        <p:spPr>
          <a:xfrm>
            <a:off x="312744" y="1621766"/>
            <a:ext cx="8481211" cy="856929"/>
          </a:xfrm>
        </p:spPr>
        <p:txBody>
          <a:bodyPr/>
          <a:lstStyle/>
          <a:p>
            <a:r>
              <a:rPr lang="en-US" sz="2000" dirty="0">
                <a:latin typeface="Segoe UI Light" panose="020B0502040204020203" pitchFamily="34" charset="0"/>
                <a:cs typeface="Segoe UI Light" panose="020B0502040204020203" pitchFamily="34" charset="0"/>
              </a:rPr>
              <a:t>Accelerated Database Recovery </a:t>
            </a:r>
            <a:r>
              <a:rPr lang="en-US" sz="2000" dirty="0">
                <a:solidFill>
                  <a:schemeClr val="tx1"/>
                </a:solidFill>
                <a:latin typeface="Segoe UI Light" panose="020B0502040204020203" pitchFamily="34" charset="0"/>
                <a:cs typeface="Segoe UI Light" panose="020B0502040204020203" pitchFamily="34" charset="0"/>
              </a:rPr>
              <a:t>is a new SQL Server Engine feature that greatly improves database availability by completely redesigning the current SQL Server recovery process.</a:t>
            </a:r>
          </a:p>
        </p:txBody>
      </p:sp>
      <p:grpSp>
        <p:nvGrpSpPr>
          <p:cNvPr id="7" name="Group 6">
            <a:extLst>
              <a:ext uri="{FF2B5EF4-FFF2-40B4-BE49-F238E27FC236}">
                <a16:creationId xmlns:a16="http://schemas.microsoft.com/office/drawing/2014/main" id="{81FC7AC4-BA88-4A2E-B299-DCBB38C9D2C5}"/>
              </a:ext>
            </a:extLst>
          </p:cNvPr>
          <p:cNvGrpSpPr/>
          <p:nvPr/>
        </p:nvGrpSpPr>
        <p:grpSpPr>
          <a:xfrm>
            <a:off x="312744" y="3048497"/>
            <a:ext cx="2507043" cy="2196550"/>
            <a:chOff x="307961" y="2207358"/>
            <a:chExt cx="2296939" cy="2048801"/>
          </a:xfrm>
        </p:grpSpPr>
        <p:sp>
          <p:nvSpPr>
            <p:cNvPr id="8" name="Chord 7">
              <a:extLst>
                <a:ext uri="{FF2B5EF4-FFF2-40B4-BE49-F238E27FC236}">
                  <a16:creationId xmlns:a16="http://schemas.microsoft.com/office/drawing/2014/main" id="{AE025CCB-56F2-4470-8049-EBD0B33B6E3B}"/>
                </a:ext>
              </a:extLst>
            </p:cNvPr>
            <p:cNvSpPr/>
            <p:nvPr/>
          </p:nvSpPr>
          <p:spPr>
            <a:xfrm rot="6750294">
              <a:off x="420231" y="2207358"/>
              <a:ext cx="2048801" cy="2048801"/>
            </a:xfrm>
            <a:prstGeom prst="chord">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353"/>
            </a:p>
          </p:txBody>
        </p:sp>
        <p:grpSp>
          <p:nvGrpSpPr>
            <p:cNvPr id="9" name="Group 8">
              <a:extLst>
                <a:ext uri="{FF2B5EF4-FFF2-40B4-BE49-F238E27FC236}">
                  <a16:creationId xmlns:a16="http://schemas.microsoft.com/office/drawing/2014/main" id="{6F125E69-F085-46E0-947A-06DF4D2971A8}"/>
                </a:ext>
              </a:extLst>
            </p:cNvPr>
            <p:cNvGrpSpPr/>
            <p:nvPr/>
          </p:nvGrpSpPr>
          <p:grpSpPr>
            <a:xfrm>
              <a:off x="307961" y="2701605"/>
              <a:ext cx="2296939" cy="963760"/>
              <a:chOff x="585230" y="2730798"/>
              <a:chExt cx="2296939" cy="963760"/>
            </a:xfrm>
          </p:grpSpPr>
          <p:sp>
            <p:nvSpPr>
              <p:cNvPr id="10" name="Rectangle 9">
                <a:extLst>
                  <a:ext uri="{FF2B5EF4-FFF2-40B4-BE49-F238E27FC236}">
                    <a16:creationId xmlns:a16="http://schemas.microsoft.com/office/drawing/2014/main" id="{88E8A028-44C5-48D6-8833-0457C628371B}"/>
                  </a:ext>
                </a:extLst>
              </p:cNvPr>
              <p:cNvSpPr/>
              <p:nvPr/>
            </p:nvSpPr>
            <p:spPr>
              <a:xfrm>
                <a:off x="585230" y="3648838"/>
                <a:ext cx="2296939" cy="4572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 name="TextBox 10">
                <a:extLst>
                  <a:ext uri="{FF2B5EF4-FFF2-40B4-BE49-F238E27FC236}">
                    <a16:creationId xmlns:a16="http://schemas.microsoft.com/office/drawing/2014/main" id="{E539BE6A-7669-4A4D-A1B0-AAC13F6F1919}"/>
                  </a:ext>
                </a:extLst>
              </p:cNvPr>
              <p:cNvSpPr txBox="1"/>
              <p:nvPr/>
            </p:nvSpPr>
            <p:spPr>
              <a:xfrm>
                <a:off x="731464" y="2730798"/>
                <a:ext cx="1980874" cy="660271"/>
              </a:xfrm>
              <a:prstGeom prst="rect">
                <a:avLst/>
              </a:prstGeom>
              <a:noFill/>
            </p:spPr>
            <p:txBody>
              <a:bodyPr wrap="none" rtlCol="0">
                <a:spAutoFit/>
              </a:bodyPr>
              <a:lstStyle/>
              <a:p>
                <a:pPr algn="ctr" defTabSz="914377"/>
                <a:r>
                  <a:rPr lang="en-US" sz="2000" dirty="0">
                    <a:solidFill>
                      <a:schemeClr val="bg2"/>
                    </a:solidFill>
                    <a:latin typeface="Segoe UI Light" panose="020B0502040204020203" pitchFamily="34" charset="0"/>
                    <a:cs typeface="Segoe UI Light" panose="020B0502040204020203" pitchFamily="34" charset="0"/>
                  </a:rPr>
                  <a:t>fast &amp; consistent </a:t>
                </a:r>
              </a:p>
              <a:p>
                <a:pPr algn="ctr" defTabSz="914377"/>
                <a:r>
                  <a:rPr lang="en-US" sz="2000" dirty="0">
                    <a:solidFill>
                      <a:schemeClr val="bg2"/>
                    </a:solidFill>
                    <a:latin typeface="Segoe UI Light" panose="020B0502040204020203" pitchFamily="34" charset="0"/>
                    <a:cs typeface="Segoe UI Light" panose="020B0502040204020203" pitchFamily="34" charset="0"/>
                  </a:rPr>
                  <a:t>database recovery</a:t>
                </a:r>
              </a:p>
            </p:txBody>
          </p:sp>
        </p:grpSp>
      </p:grpSp>
      <p:grpSp>
        <p:nvGrpSpPr>
          <p:cNvPr id="12" name="Group 11">
            <a:extLst>
              <a:ext uri="{FF2B5EF4-FFF2-40B4-BE49-F238E27FC236}">
                <a16:creationId xmlns:a16="http://schemas.microsoft.com/office/drawing/2014/main" id="{DD92863E-4042-4BE3-BA28-91915655BCFE}"/>
              </a:ext>
            </a:extLst>
          </p:cNvPr>
          <p:cNvGrpSpPr/>
          <p:nvPr/>
        </p:nvGrpSpPr>
        <p:grpSpPr>
          <a:xfrm>
            <a:off x="3299827" y="3048496"/>
            <a:ext cx="2507043" cy="2196550"/>
            <a:chOff x="307961" y="2207358"/>
            <a:chExt cx="2296939" cy="2048801"/>
          </a:xfrm>
        </p:grpSpPr>
        <p:sp>
          <p:nvSpPr>
            <p:cNvPr id="13" name="Chord 12">
              <a:extLst>
                <a:ext uri="{FF2B5EF4-FFF2-40B4-BE49-F238E27FC236}">
                  <a16:creationId xmlns:a16="http://schemas.microsoft.com/office/drawing/2014/main" id="{56E87035-7E1C-4837-8D61-050A1C60AAB6}"/>
                </a:ext>
              </a:extLst>
            </p:cNvPr>
            <p:cNvSpPr/>
            <p:nvPr/>
          </p:nvSpPr>
          <p:spPr>
            <a:xfrm rot="6750294">
              <a:off x="420231" y="2207358"/>
              <a:ext cx="2048801" cy="2048801"/>
            </a:xfrm>
            <a:prstGeom prst="chord">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353"/>
            </a:p>
          </p:txBody>
        </p:sp>
        <p:grpSp>
          <p:nvGrpSpPr>
            <p:cNvPr id="14" name="Group 13">
              <a:extLst>
                <a:ext uri="{FF2B5EF4-FFF2-40B4-BE49-F238E27FC236}">
                  <a16:creationId xmlns:a16="http://schemas.microsoft.com/office/drawing/2014/main" id="{C246C899-9D0B-489B-A812-7228BDDE432A}"/>
                </a:ext>
              </a:extLst>
            </p:cNvPr>
            <p:cNvGrpSpPr/>
            <p:nvPr/>
          </p:nvGrpSpPr>
          <p:grpSpPr>
            <a:xfrm>
              <a:off x="307961" y="2701605"/>
              <a:ext cx="2296939" cy="963760"/>
              <a:chOff x="585230" y="2730798"/>
              <a:chExt cx="2296939" cy="963760"/>
            </a:xfrm>
          </p:grpSpPr>
          <p:sp>
            <p:nvSpPr>
              <p:cNvPr id="15" name="Rectangle 14">
                <a:extLst>
                  <a:ext uri="{FF2B5EF4-FFF2-40B4-BE49-F238E27FC236}">
                    <a16:creationId xmlns:a16="http://schemas.microsoft.com/office/drawing/2014/main" id="{31B0B60C-BFD2-48BB-8BE7-C27B916F31CB}"/>
                  </a:ext>
                </a:extLst>
              </p:cNvPr>
              <p:cNvSpPr/>
              <p:nvPr/>
            </p:nvSpPr>
            <p:spPr>
              <a:xfrm>
                <a:off x="585230" y="3648838"/>
                <a:ext cx="2296939" cy="4572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6" name="TextBox 15">
                <a:extLst>
                  <a:ext uri="{FF2B5EF4-FFF2-40B4-BE49-F238E27FC236}">
                    <a16:creationId xmlns:a16="http://schemas.microsoft.com/office/drawing/2014/main" id="{2FA1FFE6-BFCF-43DC-9DD5-BC030EBA1972}"/>
                  </a:ext>
                </a:extLst>
              </p:cNvPr>
              <p:cNvSpPr txBox="1"/>
              <p:nvPr/>
            </p:nvSpPr>
            <p:spPr>
              <a:xfrm>
                <a:off x="685760" y="2730798"/>
                <a:ext cx="2072284" cy="660271"/>
              </a:xfrm>
              <a:prstGeom prst="rect">
                <a:avLst/>
              </a:prstGeom>
              <a:noFill/>
            </p:spPr>
            <p:txBody>
              <a:bodyPr wrap="none" rtlCol="0">
                <a:spAutoFit/>
              </a:bodyPr>
              <a:lstStyle/>
              <a:p>
                <a:pPr algn="ctr" defTabSz="914377"/>
                <a:r>
                  <a:rPr lang="en-US" sz="2000" dirty="0">
                    <a:solidFill>
                      <a:schemeClr val="bg2"/>
                    </a:solidFill>
                    <a:latin typeface="Segoe UI Light" panose="020B0502040204020203" pitchFamily="34" charset="0"/>
                    <a:cs typeface="Segoe UI Light" panose="020B0502040204020203" pitchFamily="34" charset="0"/>
                  </a:rPr>
                  <a:t>instantaneous </a:t>
                </a:r>
              </a:p>
              <a:p>
                <a:pPr algn="ctr" defTabSz="914377"/>
                <a:r>
                  <a:rPr lang="en-US" sz="2000" dirty="0">
                    <a:solidFill>
                      <a:schemeClr val="bg2"/>
                    </a:solidFill>
                    <a:latin typeface="Segoe UI Light" panose="020B0502040204020203" pitchFamily="34" charset="0"/>
                    <a:cs typeface="Segoe UI Light" panose="020B0502040204020203" pitchFamily="34" charset="0"/>
                  </a:rPr>
                  <a:t>transaction rollback</a:t>
                </a:r>
              </a:p>
            </p:txBody>
          </p:sp>
        </p:grpSp>
      </p:grpSp>
      <p:grpSp>
        <p:nvGrpSpPr>
          <p:cNvPr id="17" name="Group 16">
            <a:extLst>
              <a:ext uri="{FF2B5EF4-FFF2-40B4-BE49-F238E27FC236}">
                <a16:creationId xmlns:a16="http://schemas.microsoft.com/office/drawing/2014/main" id="{F4D1953A-481B-4B1D-94B9-F483DCFBED12}"/>
              </a:ext>
            </a:extLst>
          </p:cNvPr>
          <p:cNvGrpSpPr/>
          <p:nvPr/>
        </p:nvGrpSpPr>
        <p:grpSpPr>
          <a:xfrm>
            <a:off x="6074218" y="3048495"/>
            <a:ext cx="2507042" cy="2196550"/>
            <a:chOff x="307961" y="2207358"/>
            <a:chExt cx="2296939" cy="2048801"/>
          </a:xfrm>
        </p:grpSpPr>
        <p:sp>
          <p:nvSpPr>
            <p:cNvPr id="18" name="Chord 17">
              <a:extLst>
                <a:ext uri="{FF2B5EF4-FFF2-40B4-BE49-F238E27FC236}">
                  <a16:creationId xmlns:a16="http://schemas.microsoft.com/office/drawing/2014/main" id="{45CABF6C-92A8-4883-BB04-2D348619CAFA}"/>
                </a:ext>
              </a:extLst>
            </p:cNvPr>
            <p:cNvSpPr/>
            <p:nvPr/>
          </p:nvSpPr>
          <p:spPr>
            <a:xfrm rot="6750294">
              <a:off x="420231" y="2207358"/>
              <a:ext cx="2048801" cy="2048801"/>
            </a:xfrm>
            <a:prstGeom prst="chord">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353"/>
            </a:p>
          </p:txBody>
        </p:sp>
        <p:grpSp>
          <p:nvGrpSpPr>
            <p:cNvPr id="19" name="Group 18">
              <a:extLst>
                <a:ext uri="{FF2B5EF4-FFF2-40B4-BE49-F238E27FC236}">
                  <a16:creationId xmlns:a16="http://schemas.microsoft.com/office/drawing/2014/main" id="{9A0C95CD-3CA2-4F63-A8BA-06BA742EA527}"/>
                </a:ext>
              </a:extLst>
            </p:cNvPr>
            <p:cNvGrpSpPr/>
            <p:nvPr/>
          </p:nvGrpSpPr>
          <p:grpSpPr>
            <a:xfrm>
              <a:off x="307961" y="2701605"/>
              <a:ext cx="2296939" cy="963760"/>
              <a:chOff x="585230" y="2730798"/>
              <a:chExt cx="2296939" cy="963760"/>
            </a:xfrm>
          </p:grpSpPr>
          <p:sp>
            <p:nvSpPr>
              <p:cNvPr id="20" name="Rectangle 19">
                <a:extLst>
                  <a:ext uri="{FF2B5EF4-FFF2-40B4-BE49-F238E27FC236}">
                    <a16:creationId xmlns:a16="http://schemas.microsoft.com/office/drawing/2014/main" id="{04E8290D-F762-44EA-A962-7C0A87011438}"/>
                  </a:ext>
                </a:extLst>
              </p:cNvPr>
              <p:cNvSpPr/>
              <p:nvPr/>
            </p:nvSpPr>
            <p:spPr>
              <a:xfrm>
                <a:off x="585230" y="3648838"/>
                <a:ext cx="2296939" cy="4572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dirty="0"/>
              </a:p>
            </p:txBody>
          </p:sp>
          <p:sp>
            <p:nvSpPr>
              <p:cNvPr id="21" name="TextBox 20">
                <a:extLst>
                  <a:ext uri="{FF2B5EF4-FFF2-40B4-BE49-F238E27FC236}">
                    <a16:creationId xmlns:a16="http://schemas.microsoft.com/office/drawing/2014/main" id="{EB8A6B13-9A38-4257-AD16-55892FE0184A}"/>
                  </a:ext>
                </a:extLst>
              </p:cNvPr>
              <p:cNvSpPr txBox="1"/>
              <p:nvPr/>
            </p:nvSpPr>
            <p:spPr>
              <a:xfrm>
                <a:off x="901652" y="2730798"/>
                <a:ext cx="1640497" cy="660271"/>
              </a:xfrm>
              <a:prstGeom prst="rect">
                <a:avLst/>
              </a:prstGeom>
              <a:noFill/>
            </p:spPr>
            <p:txBody>
              <a:bodyPr wrap="none" rtlCol="0">
                <a:spAutoFit/>
              </a:bodyPr>
              <a:lstStyle/>
              <a:p>
                <a:pPr algn="ctr" defTabSz="914377"/>
                <a:r>
                  <a:rPr lang="en-US" sz="2000" dirty="0">
                    <a:solidFill>
                      <a:schemeClr val="bg2"/>
                    </a:solidFill>
                    <a:latin typeface="Segoe UI Light" panose="020B0502040204020203" pitchFamily="34" charset="0"/>
                    <a:cs typeface="Segoe UI Light" panose="020B0502040204020203" pitchFamily="34" charset="0"/>
                  </a:rPr>
                  <a:t>aggressive log </a:t>
                </a:r>
              </a:p>
              <a:p>
                <a:pPr algn="ctr" defTabSz="914377"/>
                <a:r>
                  <a:rPr lang="en-US" sz="2000" dirty="0">
                    <a:solidFill>
                      <a:schemeClr val="bg2"/>
                    </a:solidFill>
                    <a:latin typeface="Segoe UI Light" panose="020B0502040204020203" pitchFamily="34" charset="0"/>
                    <a:cs typeface="Segoe UI Light" panose="020B0502040204020203" pitchFamily="34" charset="0"/>
                  </a:rPr>
                  <a:t>truncation</a:t>
                </a:r>
              </a:p>
            </p:txBody>
          </p:sp>
        </p:grpSp>
      </p:grpSp>
    </p:spTree>
    <p:extLst>
      <p:ext uri="{BB962C8B-B14F-4D97-AF65-F5344CB8AC3E}">
        <p14:creationId xmlns:p14="http://schemas.microsoft.com/office/powerpoint/2010/main" val="390247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D353FC-1011-46C8-9F5F-DB75C3FBE8E1}"/>
              </a:ext>
            </a:extLst>
          </p:cNvPr>
          <p:cNvSpPr>
            <a:spLocks noGrp="1"/>
          </p:cNvSpPr>
          <p:nvPr>
            <p:ph type="title"/>
          </p:nvPr>
        </p:nvSpPr>
        <p:spPr/>
        <p:txBody>
          <a:bodyPr/>
          <a:lstStyle/>
          <a:p>
            <a:r>
              <a:rPr lang="en-US" dirty="0"/>
              <a:t>Current Database Recovery Process</a:t>
            </a:r>
          </a:p>
        </p:txBody>
      </p:sp>
      <p:grpSp>
        <p:nvGrpSpPr>
          <p:cNvPr id="79" name="Group 78">
            <a:extLst>
              <a:ext uri="{FF2B5EF4-FFF2-40B4-BE49-F238E27FC236}">
                <a16:creationId xmlns:a16="http://schemas.microsoft.com/office/drawing/2014/main" id="{D290DF2E-E6C2-492D-A280-68E5F8F8FB72}"/>
              </a:ext>
            </a:extLst>
          </p:cNvPr>
          <p:cNvGrpSpPr/>
          <p:nvPr/>
        </p:nvGrpSpPr>
        <p:grpSpPr>
          <a:xfrm>
            <a:off x="103786" y="1672605"/>
            <a:ext cx="5114572" cy="2952275"/>
            <a:chOff x="-69680" y="2574761"/>
            <a:chExt cx="7345910" cy="3863778"/>
          </a:xfrm>
        </p:grpSpPr>
        <p:sp>
          <p:nvSpPr>
            <p:cNvPr id="80" name="TextBox 79">
              <a:extLst>
                <a:ext uri="{FF2B5EF4-FFF2-40B4-BE49-F238E27FC236}">
                  <a16:creationId xmlns:a16="http://schemas.microsoft.com/office/drawing/2014/main" id="{C5E9B4D2-6887-4990-999F-81BB2FBCD0AF}"/>
                </a:ext>
              </a:extLst>
            </p:cNvPr>
            <p:cNvSpPr txBox="1"/>
            <p:nvPr/>
          </p:nvSpPr>
          <p:spPr>
            <a:xfrm>
              <a:off x="-69680" y="5565886"/>
              <a:ext cx="765239" cy="657740"/>
            </a:xfrm>
            <a:prstGeom prst="rect">
              <a:avLst/>
            </a:prstGeom>
            <a:noFill/>
          </p:spPr>
          <p:txBody>
            <a:bodyPr wrap="square" rtlCol="0">
              <a:spAutoFit/>
            </a:bodyPr>
            <a:lstStyle/>
            <a:p>
              <a:pPr algn="ctr" defTabSz="914377"/>
              <a:r>
                <a:rPr lang="en-US" sz="1333" dirty="0">
                  <a:latin typeface="Segoe UI Light" panose="020B0502040204020203" pitchFamily="34" charset="0"/>
                  <a:cs typeface="Segoe UI Light" panose="020B0502040204020203" pitchFamily="34" charset="0"/>
                </a:rPr>
                <a:t>Log</a:t>
              </a:r>
            </a:p>
            <a:p>
              <a:pPr algn="ctr" defTabSz="914377"/>
              <a:r>
                <a:rPr lang="en-US" sz="1333" dirty="0">
                  <a:latin typeface="Segoe UI Light" panose="020B0502040204020203" pitchFamily="34" charset="0"/>
                  <a:cs typeface="Segoe UI Light" panose="020B0502040204020203" pitchFamily="34" charset="0"/>
                </a:rPr>
                <a:t>Start</a:t>
              </a:r>
            </a:p>
          </p:txBody>
        </p:sp>
        <p:grpSp>
          <p:nvGrpSpPr>
            <p:cNvPr id="81" name="Group 80">
              <a:extLst>
                <a:ext uri="{FF2B5EF4-FFF2-40B4-BE49-F238E27FC236}">
                  <a16:creationId xmlns:a16="http://schemas.microsoft.com/office/drawing/2014/main" id="{8EF54C8F-80DD-4DB2-8E45-506D0BD9A540}"/>
                </a:ext>
              </a:extLst>
            </p:cNvPr>
            <p:cNvGrpSpPr/>
            <p:nvPr/>
          </p:nvGrpSpPr>
          <p:grpSpPr>
            <a:xfrm>
              <a:off x="290330" y="2574761"/>
              <a:ext cx="6985900" cy="3863778"/>
              <a:chOff x="290330" y="2574761"/>
              <a:chExt cx="6985900" cy="3863778"/>
            </a:xfrm>
          </p:grpSpPr>
          <p:grpSp>
            <p:nvGrpSpPr>
              <p:cNvPr id="82" name="Group 81">
                <a:extLst>
                  <a:ext uri="{FF2B5EF4-FFF2-40B4-BE49-F238E27FC236}">
                    <a16:creationId xmlns:a16="http://schemas.microsoft.com/office/drawing/2014/main" id="{AAE14EB7-B6C0-455F-A1B0-67AF3638D3B6}"/>
                  </a:ext>
                </a:extLst>
              </p:cNvPr>
              <p:cNvGrpSpPr/>
              <p:nvPr/>
            </p:nvGrpSpPr>
            <p:grpSpPr>
              <a:xfrm>
                <a:off x="791137" y="2574764"/>
                <a:ext cx="1916989" cy="3863775"/>
                <a:chOff x="1417305" y="2574764"/>
                <a:chExt cx="1916989" cy="3863775"/>
              </a:xfrm>
            </p:grpSpPr>
            <p:cxnSp>
              <p:nvCxnSpPr>
                <p:cNvPr id="109" name="Straight Connector 108">
                  <a:extLst>
                    <a:ext uri="{FF2B5EF4-FFF2-40B4-BE49-F238E27FC236}">
                      <a16:creationId xmlns:a16="http://schemas.microsoft.com/office/drawing/2014/main" id="{229ACE24-53E4-4153-A8A8-01BCF00A32D9}"/>
                    </a:ext>
                  </a:extLst>
                </p:cNvPr>
                <p:cNvCxnSpPr>
                  <a:cxnSpLocks/>
                  <a:endCxn id="110" idx="0"/>
                </p:cNvCxnSpPr>
                <p:nvPr/>
              </p:nvCxnSpPr>
              <p:spPr>
                <a:xfrm>
                  <a:off x="2359444" y="2574764"/>
                  <a:ext cx="16356" cy="2991122"/>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5383CC13-ADE0-4E80-B496-7C9CCDDD2D8E}"/>
                    </a:ext>
                  </a:extLst>
                </p:cNvPr>
                <p:cNvSpPr txBox="1"/>
                <p:nvPr/>
              </p:nvSpPr>
              <p:spPr>
                <a:xfrm>
                  <a:off x="1417305" y="5565886"/>
                  <a:ext cx="1916989" cy="872653"/>
                </a:xfrm>
                <a:prstGeom prst="rect">
                  <a:avLst/>
                </a:prstGeom>
                <a:noFill/>
              </p:spPr>
              <p:txBody>
                <a:bodyPr wrap="square" rtlCol="0">
                  <a:spAutoFit/>
                </a:bodyPr>
                <a:lstStyle/>
                <a:p>
                  <a:pPr algn="ctr" defTabSz="914377"/>
                  <a:r>
                    <a:rPr lang="en-US" sz="1333" dirty="0">
                      <a:latin typeface="Segoe UI Light" panose="020B0502040204020203" pitchFamily="34" charset="0"/>
                      <a:cs typeface="Segoe UI Light" panose="020B0502040204020203" pitchFamily="34" charset="0"/>
                    </a:rPr>
                    <a:t>Oldest </a:t>
                  </a:r>
                </a:p>
                <a:p>
                  <a:pPr algn="ctr" defTabSz="914377"/>
                  <a:r>
                    <a:rPr lang="en-US" sz="1333" dirty="0">
                      <a:latin typeface="Segoe UI Light" panose="020B0502040204020203" pitchFamily="34" charset="0"/>
                      <a:cs typeface="Segoe UI Light" panose="020B0502040204020203" pitchFamily="34" charset="0"/>
                    </a:rPr>
                    <a:t>uncommitted Tx</a:t>
                  </a:r>
                </a:p>
                <a:p>
                  <a:pPr algn="ctr" defTabSz="914377"/>
                  <a:r>
                    <a:rPr lang="en-US" sz="1067" dirty="0">
                      <a:latin typeface="Segoe UI Light" panose="020B0502040204020203" pitchFamily="34" charset="0"/>
                      <a:cs typeface="Segoe UI Light" panose="020B0502040204020203" pitchFamily="34" charset="0"/>
                    </a:rPr>
                    <a:t>(XACT_BEGIN_LSN)</a:t>
                  </a:r>
                </a:p>
              </p:txBody>
            </p:sp>
          </p:grpSp>
          <p:grpSp>
            <p:nvGrpSpPr>
              <p:cNvPr id="83" name="Group 82">
                <a:extLst>
                  <a:ext uri="{FF2B5EF4-FFF2-40B4-BE49-F238E27FC236}">
                    <a16:creationId xmlns:a16="http://schemas.microsoft.com/office/drawing/2014/main" id="{0989D167-3514-40A9-8B95-53E031F92A00}"/>
                  </a:ext>
                </a:extLst>
              </p:cNvPr>
              <p:cNvGrpSpPr/>
              <p:nvPr/>
            </p:nvGrpSpPr>
            <p:grpSpPr>
              <a:xfrm>
                <a:off x="4076309" y="2574764"/>
                <a:ext cx="1674293" cy="3397039"/>
                <a:chOff x="2630407" y="2574764"/>
                <a:chExt cx="1674293" cy="3397039"/>
              </a:xfrm>
            </p:grpSpPr>
            <p:cxnSp>
              <p:nvCxnSpPr>
                <p:cNvPr id="107" name="Straight Connector 106">
                  <a:extLst>
                    <a:ext uri="{FF2B5EF4-FFF2-40B4-BE49-F238E27FC236}">
                      <a16:creationId xmlns:a16="http://schemas.microsoft.com/office/drawing/2014/main" id="{E369659D-6686-4DC2-BB34-3DC9D172A2B4}"/>
                    </a:ext>
                  </a:extLst>
                </p:cNvPr>
                <p:cNvCxnSpPr>
                  <a:cxnSpLocks/>
                  <a:endCxn id="108" idx="0"/>
                </p:cNvCxnSpPr>
                <p:nvPr/>
              </p:nvCxnSpPr>
              <p:spPr>
                <a:xfrm flipH="1">
                  <a:off x="3467553" y="2574764"/>
                  <a:ext cx="5840" cy="2992749"/>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7E7E604F-41B9-454F-9DB4-3123F5E5BAF6}"/>
                    </a:ext>
                  </a:extLst>
                </p:cNvPr>
                <p:cNvSpPr txBox="1"/>
                <p:nvPr/>
              </p:nvSpPr>
              <p:spPr>
                <a:xfrm>
                  <a:off x="2630407" y="5567513"/>
                  <a:ext cx="1674293" cy="404290"/>
                </a:xfrm>
                <a:prstGeom prst="rect">
                  <a:avLst/>
                </a:prstGeom>
                <a:noFill/>
              </p:spPr>
              <p:txBody>
                <a:bodyPr wrap="square" rtlCol="0">
                  <a:spAutoFit/>
                </a:bodyPr>
                <a:lstStyle/>
                <a:p>
                  <a:pPr algn="ctr" defTabSz="914377"/>
                  <a:r>
                    <a:rPr lang="en-US" sz="1333" dirty="0">
                      <a:latin typeface="Segoe UI Light" panose="020B0502040204020203" pitchFamily="34" charset="0"/>
                      <a:cs typeface="Segoe UI Light" panose="020B0502040204020203" pitchFamily="34" charset="0"/>
                    </a:rPr>
                    <a:t>Checkpoint</a:t>
                  </a:r>
                </a:p>
                <a:p>
                  <a:pPr algn="ctr" defTabSz="914377"/>
                  <a:r>
                    <a:rPr lang="en-US" sz="1067" i="1" dirty="0">
                      <a:latin typeface="Segoe UI Light" panose="020B0502040204020203" pitchFamily="34" charset="0"/>
                      <a:cs typeface="Segoe UI Light" panose="020B0502040204020203" pitchFamily="34" charset="0"/>
                    </a:rPr>
                    <a:t>(or oldest dirty page LSN)</a:t>
                  </a:r>
                </a:p>
              </p:txBody>
            </p:sp>
          </p:grpSp>
          <p:grpSp>
            <p:nvGrpSpPr>
              <p:cNvPr id="84" name="Group 83">
                <a:extLst>
                  <a:ext uri="{FF2B5EF4-FFF2-40B4-BE49-F238E27FC236}">
                    <a16:creationId xmlns:a16="http://schemas.microsoft.com/office/drawing/2014/main" id="{EDD5C3B6-4A67-4D82-AE62-313E3868ACD9}"/>
                  </a:ext>
                </a:extLst>
              </p:cNvPr>
              <p:cNvGrpSpPr/>
              <p:nvPr/>
            </p:nvGrpSpPr>
            <p:grpSpPr>
              <a:xfrm>
                <a:off x="6415128" y="2574763"/>
                <a:ext cx="861102" cy="3432666"/>
                <a:chOff x="7281502" y="2574763"/>
                <a:chExt cx="1858656" cy="3432666"/>
              </a:xfrm>
            </p:grpSpPr>
            <p:cxnSp>
              <p:nvCxnSpPr>
                <p:cNvPr id="105" name="Straight Connector 104">
                  <a:extLst>
                    <a:ext uri="{FF2B5EF4-FFF2-40B4-BE49-F238E27FC236}">
                      <a16:creationId xmlns:a16="http://schemas.microsoft.com/office/drawing/2014/main" id="{EA408609-D868-4D30-A4AA-AA622D849BB2}"/>
                    </a:ext>
                  </a:extLst>
                </p:cNvPr>
                <p:cNvCxnSpPr>
                  <a:cxnSpLocks/>
                  <a:endCxn id="106" idx="0"/>
                </p:cNvCxnSpPr>
                <p:nvPr/>
              </p:nvCxnSpPr>
              <p:spPr>
                <a:xfrm flipH="1">
                  <a:off x="8210830" y="2574763"/>
                  <a:ext cx="2406" cy="2992552"/>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65D79C44-3C5B-44D8-B673-66AC088D34D6}"/>
                    </a:ext>
                  </a:extLst>
                </p:cNvPr>
                <p:cNvSpPr txBox="1"/>
                <p:nvPr/>
              </p:nvSpPr>
              <p:spPr>
                <a:xfrm>
                  <a:off x="7281502" y="5567315"/>
                  <a:ext cx="1858656" cy="440114"/>
                </a:xfrm>
                <a:prstGeom prst="rect">
                  <a:avLst/>
                </a:prstGeom>
                <a:noFill/>
              </p:spPr>
              <p:txBody>
                <a:bodyPr wrap="square" rtlCol="0">
                  <a:spAutoFit/>
                </a:bodyPr>
                <a:lstStyle/>
                <a:p>
                  <a:pPr algn="ctr" defTabSz="914377"/>
                  <a:r>
                    <a:rPr lang="en-US" sz="1333" dirty="0">
                      <a:latin typeface="Segoe UI Light" panose="020B0502040204020203" pitchFamily="34" charset="0"/>
                      <a:cs typeface="Segoe UI Light" panose="020B0502040204020203" pitchFamily="34" charset="0"/>
                    </a:rPr>
                    <a:t>Log</a:t>
                  </a:r>
                </a:p>
                <a:p>
                  <a:pPr algn="ctr" defTabSz="914377"/>
                  <a:r>
                    <a:rPr lang="en-US" sz="1333" dirty="0">
                      <a:latin typeface="Segoe UI Light" panose="020B0502040204020203" pitchFamily="34" charset="0"/>
                      <a:cs typeface="Segoe UI Light" panose="020B0502040204020203" pitchFamily="34" charset="0"/>
                    </a:rPr>
                    <a:t>End </a:t>
                  </a:r>
                </a:p>
              </p:txBody>
            </p:sp>
          </p:grpSp>
          <p:grpSp>
            <p:nvGrpSpPr>
              <p:cNvPr id="87" name="Group 86">
                <a:extLst>
                  <a:ext uri="{FF2B5EF4-FFF2-40B4-BE49-F238E27FC236}">
                    <a16:creationId xmlns:a16="http://schemas.microsoft.com/office/drawing/2014/main" id="{9AFC81B6-CA63-4C04-90A3-BD372BB0D7C3}"/>
                  </a:ext>
                </a:extLst>
              </p:cNvPr>
              <p:cNvGrpSpPr/>
              <p:nvPr/>
            </p:nvGrpSpPr>
            <p:grpSpPr>
              <a:xfrm>
                <a:off x="290330" y="2574761"/>
                <a:ext cx="6736612" cy="3015565"/>
                <a:chOff x="290330" y="2574762"/>
                <a:chExt cx="6736612" cy="3015565"/>
              </a:xfrm>
            </p:grpSpPr>
            <p:cxnSp>
              <p:nvCxnSpPr>
                <p:cNvPr id="88" name="Straight Arrow Connector 87">
                  <a:extLst>
                    <a:ext uri="{FF2B5EF4-FFF2-40B4-BE49-F238E27FC236}">
                      <a16:creationId xmlns:a16="http://schemas.microsoft.com/office/drawing/2014/main" id="{CE06F397-F0AE-4A0C-AD61-FEFC251A6CFE}"/>
                    </a:ext>
                  </a:extLst>
                </p:cNvPr>
                <p:cNvCxnSpPr>
                  <a:cxnSpLocks/>
                  <a:stCxn id="80" idx="0"/>
                </p:cNvCxnSpPr>
                <p:nvPr/>
              </p:nvCxnSpPr>
              <p:spPr>
                <a:xfrm flipH="1" flipV="1">
                  <a:off x="312938" y="2574762"/>
                  <a:ext cx="1" cy="299112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3FD3891-EB2C-4F9F-9855-36A31BC77A10}"/>
                    </a:ext>
                  </a:extLst>
                </p:cNvPr>
                <p:cNvCxnSpPr>
                  <a:cxnSpLocks/>
                </p:cNvCxnSpPr>
                <p:nvPr/>
              </p:nvCxnSpPr>
              <p:spPr>
                <a:xfrm>
                  <a:off x="290330" y="5482393"/>
                  <a:ext cx="673661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C6FFEE4D-6D7D-45AB-BC70-8174F70F4D90}"/>
                    </a:ext>
                  </a:extLst>
                </p:cNvPr>
                <p:cNvGrpSpPr/>
                <p:nvPr/>
              </p:nvGrpSpPr>
              <p:grpSpPr>
                <a:xfrm>
                  <a:off x="852364" y="5370967"/>
                  <a:ext cx="5789969" cy="219360"/>
                  <a:chOff x="852364" y="5370967"/>
                  <a:chExt cx="5789969" cy="219360"/>
                </a:xfrm>
              </p:grpSpPr>
              <p:cxnSp>
                <p:nvCxnSpPr>
                  <p:cNvPr id="91" name="Straight Connector 90">
                    <a:extLst>
                      <a:ext uri="{FF2B5EF4-FFF2-40B4-BE49-F238E27FC236}">
                        <a16:creationId xmlns:a16="http://schemas.microsoft.com/office/drawing/2014/main" id="{72748FF5-FE98-4D80-810B-35F1FDF6ACD0}"/>
                      </a:ext>
                    </a:extLst>
                  </p:cNvPr>
                  <p:cNvCxnSpPr>
                    <a:cxnSpLocks/>
                  </p:cNvCxnSpPr>
                  <p:nvPr/>
                </p:nvCxnSpPr>
                <p:spPr>
                  <a:xfrm>
                    <a:off x="852364"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A638B77-BECB-4A93-BD5C-7F9A6F71870F}"/>
                      </a:ext>
                    </a:extLst>
                  </p:cNvPr>
                  <p:cNvCxnSpPr>
                    <a:cxnSpLocks/>
                  </p:cNvCxnSpPr>
                  <p:nvPr/>
                </p:nvCxnSpPr>
                <p:spPr>
                  <a:xfrm>
                    <a:off x="1036196"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BC10129-F39D-4649-97F3-50A295920144}"/>
                      </a:ext>
                    </a:extLst>
                  </p:cNvPr>
                  <p:cNvCxnSpPr>
                    <a:cxnSpLocks/>
                  </p:cNvCxnSpPr>
                  <p:nvPr/>
                </p:nvCxnSpPr>
                <p:spPr>
                  <a:xfrm>
                    <a:off x="1205741" y="537402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2D6B1B9-851D-4D71-AED0-01C62BCB5F3D}"/>
                      </a:ext>
                    </a:extLst>
                  </p:cNvPr>
                  <p:cNvCxnSpPr>
                    <a:cxnSpLocks/>
                  </p:cNvCxnSpPr>
                  <p:nvPr/>
                </p:nvCxnSpPr>
                <p:spPr>
                  <a:xfrm>
                    <a:off x="1606744"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5E55619-E3CC-49B0-9495-D36F98C098FB}"/>
                      </a:ext>
                    </a:extLst>
                  </p:cNvPr>
                  <p:cNvCxnSpPr>
                    <a:cxnSpLocks/>
                  </p:cNvCxnSpPr>
                  <p:nvPr/>
                </p:nvCxnSpPr>
                <p:spPr>
                  <a:xfrm>
                    <a:off x="211135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F5CC47-DE05-48FA-95A2-54B8FEEBE3D1}"/>
                      </a:ext>
                    </a:extLst>
                  </p:cNvPr>
                  <p:cNvCxnSpPr>
                    <a:cxnSpLocks/>
                  </p:cNvCxnSpPr>
                  <p:nvPr/>
                </p:nvCxnSpPr>
                <p:spPr>
                  <a:xfrm>
                    <a:off x="2498284"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F2FED7A-3056-4A19-8BDA-B8B0E0971851}"/>
                      </a:ext>
                    </a:extLst>
                  </p:cNvPr>
                  <p:cNvCxnSpPr>
                    <a:cxnSpLocks/>
                  </p:cNvCxnSpPr>
                  <p:nvPr/>
                </p:nvCxnSpPr>
                <p:spPr>
                  <a:xfrm>
                    <a:off x="186677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BA84245-FB46-4C3F-9EA4-0485F48A7BDE}"/>
                      </a:ext>
                    </a:extLst>
                  </p:cNvPr>
                  <p:cNvCxnSpPr>
                    <a:cxnSpLocks/>
                  </p:cNvCxnSpPr>
                  <p:nvPr/>
                </p:nvCxnSpPr>
                <p:spPr>
                  <a:xfrm>
                    <a:off x="3306466" y="5370967"/>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D0FC930-7A36-4962-A7B2-AAB0B9DF19C6}"/>
                      </a:ext>
                    </a:extLst>
                  </p:cNvPr>
                  <p:cNvCxnSpPr>
                    <a:cxnSpLocks/>
                  </p:cNvCxnSpPr>
                  <p:nvPr/>
                </p:nvCxnSpPr>
                <p:spPr>
                  <a:xfrm>
                    <a:off x="4362490" y="5377720"/>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6A91D55-E0C5-4F22-AE9F-79C83FB77EFC}"/>
                      </a:ext>
                    </a:extLst>
                  </p:cNvPr>
                  <p:cNvCxnSpPr>
                    <a:cxnSpLocks/>
                  </p:cNvCxnSpPr>
                  <p:nvPr/>
                </p:nvCxnSpPr>
                <p:spPr>
                  <a:xfrm>
                    <a:off x="4798139" y="5377719"/>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ACBEAAD-4520-46F2-ADA5-4D02268C7F44}"/>
                      </a:ext>
                    </a:extLst>
                  </p:cNvPr>
                  <p:cNvCxnSpPr>
                    <a:cxnSpLocks/>
                  </p:cNvCxnSpPr>
                  <p:nvPr/>
                </p:nvCxnSpPr>
                <p:spPr>
                  <a:xfrm>
                    <a:off x="5904963"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EE02DFA-A3EA-44A5-9565-1440F039977F}"/>
                      </a:ext>
                    </a:extLst>
                  </p:cNvPr>
                  <p:cNvCxnSpPr>
                    <a:cxnSpLocks/>
                  </p:cNvCxnSpPr>
                  <p:nvPr/>
                </p:nvCxnSpPr>
                <p:spPr>
                  <a:xfrm>
                    <a:off x="6642333"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E26590-DA2C-41E8-83A9-CA59B684B03B}"/>
                      </a:ext>
                    </a:extLst>
                  </p:cNvPr>
                  <p:cNvCxnSpPr>
                    <a:cxnSpLocks/>
                  </p:cNvCxnSpPr>
                  <p:nvPr/>
                </p:nvCxnSpPr>
                <p:spPr>
                  <a:xfrm>
                    <a:off x="6554588" y="5381164"/>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EA6C82F-B5A5-45FA-81FC-7BE698FA8BBD}"/>
                      </a:ext>
                    </a:extLst>
                  </p:cNvPr>
                  <p:cNvCxnSpPr>
                    <a:cxnSpLocks/>
                  </p:cNvCxnSpPr>
                  <p:nvPr/>
                </p:nvCxnSpPr>
                <p:spPr>
                  <a:xfrm>
                    <a:off x="6312904" y="5377643"/>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grpSp>
      <p:grpSp>
        <p:nvGrpSpPr>
          <p:cNvPr id="116" name="Group 115">
            <a:extLst>
              <a:ext uri="{FF2B5EF4-FFF2-40B4-BE49-F238E27FC236}">
                <a16:creationId xmlns:a16="http://schemas.microsoft.com/office/drawing/2014/main" id="{287AA061-694C-48E9-BF92-52CDB810E073}"/>
              </a:ext>
            </a:extLst>
          </p:cNvPr>
          <p:cNvGrpSpPr/>
          <p:nvPr/>
        </p:nvGrpSpPr>
        <p:grpSpPr>
          <a:xfrm>
            <a:off x="3423777" y="1611574"/>
            <a:ext cx="5466331" cy="605012"/>
            <a:chOff x="5280316" y="2569753"/>
            <a:chExt cx="4347547" cy="605014"/>
          </a:xfrm>
        </p:grpSpPr>
        <p:grpSp>
          <p:nvGrpSpPr>
            <p:cNvPr id="117" name="Group 116">
              <a:extLst>
                <a:ext uri="{FF2B5EF4-FFF2-40B4-BE49-F238E27FC236}">
                  <a16:creationId xmlns:a16="http://schemas.microsoft.com/office/drawing/2014/main" id="{4F20FD72-46FD-46DF-875F-D4C0E45261FF}"/>
                </a:ext>
              </a:extLst>
            </p:cNvPr>
            <p:cNvGrpSpPr/>
            <p:nvPr/>
          </p:nvGrpSpPr>
          <p:grpSpPr>
            <a:xfrm>
              <a:off x="5280316" y="2569753"/>
              <a:ext cx="1299655" cy="360394"/>
              <a:chOff x="2605439" y="2632674"/>
              <a:chExt cx="4524051" cy="360394"/>
            </a:xfrm>
          </p:grpSpPr>
          <p:cxnSp>
            <p:nvCxnSpPr>
              <p:cNvPr id="119" name="Straight Arrow Connector 118">
                <a:extLst>
                  <a:ext uri="{FF2B5EF4-FFF2-40B4-BE49-F238E27FC236}">
                    <a16:creationId xmlns:a16="http://schemas.microsoft.com/office/drawing/2014/main" id="{47B54498-1E8B-499F-A950-695B6A0204D1}"/>
                  </a:ext>
                </a:extLst>
              </p:cNvPr>
              <p:cNvCxnSpPr>
                <a:cxnSpLocks/>
              </p:cNvCxnSpPr>
              <p:nvPr/>
            </p:nvCxnSpPr>
            <p:spPr>
              <a:xfrm>
                <a:off x="3026698" y="2993068"/>
                <a:ext cx="3717157"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95F48F0-A7F5-4631-B9F3-088793BD0F6A}"/>
                  </a:ext>
                </a:extLst>
              </p:cNvPr>
              <p:cNvSpPr txBox="1"/>
              <p:nvPr/>
            </p:nvSpPr>
            <p:spPr>
              <a:xfrm>
                <a:off x="2605439" y="2632674"/>
                <a:ext cx="4524051" cy="297005"/>
              </a:xfrm>
              <a:prstGeom prst="rect">
                <a:avLst/>
              </a:prstGeom>
              <a:noFill/>
            </p:spPr>
            <p:txBody>
              <a:bodyPr wrap="square" rtlCol="0">
                <a:spAutoFit/>
              </a:bodyPr>
              <a:lstStyle/>
              <a:p>
                <a:pPr algn="ctr" defTabSz="914377"/>
                <a:r>
                  <a:rPr lang="en-US" sz="1330" dirty="0">
                    <a:latin typeface="Segoe UI Light" panose="020B0502040204020203" pitchFamily="34" charset="0"/>
                    <a:cs typeface="Segoe UI Light" panose="020B0502040204020203" pitchFamily="34" charset="0"/>
                  </a:rPr>
                  <a:t>Phase 1: </a:t>
                </a:r>
                <a:r>
                  <a:rPr lang="en-US" sz="1330" b="1" dirty="0">
                    <a:latin typeface="Segoe UI Light" panose="020B0502040204020203" pitchFamily="34" charset="0"/>
                    <a:cs typeface="Segoe UI Light" panose="020B0502040204020203" pitchFamily="34" charset="0"/>
                  </a:rPr>
                  <a:t>Analysis</a:t>
                </a:r>
              </a:p>
            </p:txBody>
          </p:sp>
        </p:grpSp>
        <p:sp>
          <p:nvSpPr>
            <p:cNvPr id="118" name="TextBox 117">
              <a:extLst>
                <a:ext uri="{FF2B5EF4-FFF2-40B4-BE49-F238E27FC236}">
                  <a16:creationId xmlns:a16="http://schemas.microsoft.com/office/drawing/2014/main" id="{079000A4-222C-4EAA-B512-2FE3BE364A33}"/>
                </a:ext>
              </a:extLst>
            </p:cNvPr>
            <p:cNvSpPr txBox="1"/>
            <p:nvPr/>
          </p:nvSpPr>
          <p:spPr>
            <a:xfrm>
              <a:off x="6595733" y="2651545"/>
              <a:ext cx="3032130" cy="523222"/>
            </a:xfrm>
            <a:prstGeom prst="rect">
              <a:avLst/>
            </a:prstGeom>
            <a:noFill/>
          </p:spPr>
          <p:txBody>
            <a:bodyPr wrap="square" rtlCol="0">
              <a:spAutoFit/>
            </a:bodyPr>
            <a:lstStyle/>
            <a:p>
              <a:pPr defTabSz="914377"/>
              <a:r>
                <a:rPr lang="en-US" sz="1400" dirty="0">
                  <a:latin typeface="Segoe UI Light" panose="020B0502040204020203" pitchFamily="34" charset="0"/>
                  <a:cs typeface="Segoe UI Light" panose="020B0502040204020203" pitchFamily="34" charset="0"/>
                </a:rPr>
                <a:t>Determines the state of each transaction in the system at the time SQL Server stopped.</a:t>
              </a:r>
            </a:p>
          </p:txBody>
        </p:sp>
      </p:grpSp>
      <p:grpSp>
        <p:nvGrpSpPr>
          <p:cNvPr id="127" name="Group 126">
            <a:extLst>
              <a:ext uri="{FF2B5EF4-FFF2-40B4-BE49-F238E27FC236}">
                <a16:creationId xmlns:a16="http://schemas.microsoft.com/office/drawing/2014/main" id="{EFDF1F12-DBD6-4E7E-8045-40E1C4557AE7}"/>
              </a:ext>
            </a:extLst>
          </p:cNvPr>
          <p:cNvGrpSpPr/>
          <p:nvPr/>
        </p:nvGrpSpPr>
        <p:grpSpPr>
          <a:xfrm>
            <a:off x="1359091" y="2224193"/>
            <a:ext cx="7640029" cy="607141"/>
            <a:chOff x="1198595" y="3460211"/>
            <a:chExt cx="7796390" cy="607139"/>
          </a:xfrm>
        </p:grpSpPr>
        <p:grpSp>
          <p:nvGrpSpPr>
            <p:cNvPr id="128" name="Group 127">
              <a:extLst>
                <a:ext uri="{FF2B5EF4-FFF2-40B4-BE49-F238E27FC236}">
                  <a16:creationId xmlns:a16="http://schemas.microsoft.com/office/drawing/2014/main" id="{31C6203C-9ACF-438E-9A43-C1EDB6F4CDA7}"/>
                </a:ext>
              </a:extLst>
            </p:cNvPr>
            <p:cNvGrpSpPr/>
            <p:nvPr/>
          </p:nvGrpSpPr>
          <p:grpSpPr>
            <a:xfrm>
              <a:off x="1198595" y="3460211"/>
              <a:ext cx="3632347" cy="379006"/>
              <a:chOff x="1226735" y="3394899"/>
              <a:chExt cx="3016081" cy="379006"/>
            </a:xfrm>
          </p:grpSpPr>
          <p:cxnSp>
            <p:nvCxnSpPr>
              <p:cNvPr id="130" name="Straight Arrow Connector 129">
                <a:extLst>
                  <a:ext uri="{FF2B5EF4-FFF2-40B4-BE49-F238E27FC236}">
                    <a16:creationId xmlns:a16="http://schemas.microsoft.com/office/drawing/2014/main" id="{E405368C-3682-47B1-9411-49AA8CAFB367}"/>
                  </a:ext>
                </a:extLst>
              </p:cNvPr>
              <p:cNvCxnSpPr>
                <a:cxnSpLocks/>
              </p:cNvCxnSpPr>
              <p:nvPr/>
            </p:nvCxnSpPr>
            <p:spPr>
              <a:xfrm>
                <a:off x="1236384" y="3773905"/>
                <a:ext cx="3006432"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386FD03C-8D84-4FD5-8B2B-44D8FA94B28A}"/>
                  </a:ext>
                </a:extLst>
              </p:cNvPr>
              <p:cNvSpPr txBox="1"/>
              <p:nvPr/>
            </p:nvSpPr>
            <p:spPr>
              <a:xfrm>
                <a:off x="1226735" y="3394899"/>
                <a:ext cx="1878407" cy="318100"/>
              </a:xfrm>
              <a:prstGeom prst="rect">
                <a:avLst/>
              </a:prstGeom>
              <a:noFill/>
            </p:spPr>
            <p:txBody>
              <a:bodyPr wrap="square" rtlCol="0">
                <a:spAutoFit/>
              </a:bodyPr>
              <a:lstStyle/>
              <a:p>
                <a:pPr algn="ctr" defTabSz="914377"/>
                <a:r>
                  <a:rPr lang="en-US" sz="1467" dirty="0">
                    <a:latin typeface="Segoe UI Light" panose="020B0502040204020203" pitchFamily="34" charset="0"/>
                    <a:cs typeface="Segoe UI Light" panose="020B0502040204020203" pitchFamily="34" charset="0"/>
                  </a:rPr>
                  <a:t>Phase 2: </a:t>
                </a:r>
                <a:r>
                  <a:rPr lang="en-US" sz="1467" b="1" dirty="0">
                    <a:latin typeface="Segoe UI Light" panose="020B0502040204020203" pitchFamily="34" charset="0"/>
                    <a:cs typeface="Segoe UI Light" panose="020B0502040204020203" pitchFamily="34" charset="0"/>
                  </a:rPr>
                  <a:t>Redo</a:t>
                </a:r>
              </a:p>
            </p:txBody>
          </p:sp>
        </p:grpSp>
        <p:sp>
          <p:nvSpPr>
            <p:cNvPr id="129" name="TextBox 128">
              <a:extLst>
                <a:ext uri="{FF2B5EF4-FFF2-40B4-BE49-F238E27FC236}">
                  <a16:creationId xmlns:a16="http://schemas.microsoft.com/office/drawing/2014/main" id="{79DBF671-4E5B-4F8D-B7F1-8422AA5788A3}"/>
                </a:ext>
              </a:extLst>
            </p:cNvPr>
            <p:cNvSpPr txBox="1"/>
            <p:nvPr/>
          </p:nvSpPr>
          <p:spPr>
            <a:xfrm>
              <a:off x="4973084" y="3544131"/>
              <a:ext cx="4021901" cy="523219"/>
            </a:xfrm>
            <a:prstGeom prst="rect">
              <a:avLst/>
            </a:prstGeom>
            <a:noFill/>
          </p:spPr>
          <p:txBody>
            <a:bodyPr wrap="square" rtlCol="0">
              <a:spAutoFit/>
            </a:bodyPr>
            <a:lstStyle/>
            <a:p>
              <a:pPr defTabSz="914377"/>
              <a:r>
                <a:rPr lang="en-US" sz="1400" dirty="0">
                  <a:latin typeface="Segoe UI Light" panose="020B0502040204020203" pitchFamily="34" charset="0"/>
                  <a:cs typeface="Segoe UI Light" panose="020B0502040204020203" pitchFamily="34" charset="0"/>
                </a:rPr>
                <a:t>Returns the database to the state it was in at the time the SQL Server stopped.</a:t>
              </a:r>
            </a:p>
          </p:txBody>
        </p:sp>
      </p:grpSp>
      <p:grpSp>
        <p:nvGrpSpPr>
          <p:cNvPr id="133" name="Group 132">
            <a:extLst>
              <a:ext uri="{FF2B5EF4-FFF2-40B4-BE49-F238E27FC236}">
                <a16:creationId xmlns:a16="http://schemas.microsoft.com/office/drawing/2014/main" id="{DE9052E2-35C8-464E-A3C8-06C1D7873414}"/>
              </a:ext>
            </a:extLst>
          </p:cNvPr>
          <p:cNvGrpSpPr/>
          <p:nvPr/>
        </p:nvGrpSpPr>
        <p:grpSpPr>
          <a:xfrm>
            <a:off x="5137715" y="2884712"/>
            <a:ext cx="3553146" cy="313024"/>
            <a:chOff x="5393870" y="3011431"/>
            <a:chExt cx="2664859" cy="234768"/>
          </a:xfrm>
        </p:grpSpPr>
        <p:sp>
          <p:nvSpPr>
            <p:cNvPr id="134" name="Rectangle 133">
              <a:extLst>
                <a:ext uri="{FF2B5EF4-FFF2-40B4-BE49-F238E27FC236}">
                  <a16:creationId xmlns:a16="http://schemas.microsoft.com/office/drawing/2014/main" id="{714AA442-213B-48BC-8D86-C2BE43C362E3}"/>
                </a:ext>
              </a:extLst>
            </p:cNvPr>
            <p:cNvSpPr/>
            <p:nvPr/>
          </p:nvSpPr>
          <p:spPr>
            <a:xfrm>
              <a:off x="5787290" y="3015366"/>
              <a:ext cx="2271439" cy="230833"/>
            </a:xfrm>
            <a:prstGeom prst="rect">
              <a:avLst/>
            </a:prstGeom>
            <a:solidFill>
              <a:schemeClr val="bg1"/>
            </a:solidFill>
          </p:spPr>
          <p:txBody>
            <a:bodyPr wrap="square">
              <a:spAutoFit/>
            </a:bodyPr>
            <a:lstStyle/>
            <a:p>
              <a:pPr defTabSz="914377"/>
              <a:r>
                <a:rPr lang="en-US" sz="1400" b="1" dirty="0">
                  <a:latin typeface="Segoe UI Light" panose="020B0502040204020203" pitchFamily="34" charset="0"/>
                  <a:cs typeface="Segoe UI Light" panose="020B0502040204020203" pitchFamily="34" charset="0"/>
                </a:rPr>
                <a:t>[DB is </a:t>
              </a:r>
              <a:r>
                <a:rPr lang="en-US" sz="1400" b="1" dirty="0">
                  <a:solidFill>
                    <a:srgbClr val="FF0000"/>
                  </a:solidFill>
                  <a:latin typeface="Segoe UI Light" panose="020B0502040204020203" pitchFamily="34" charset="0"/>
                  <a:cs typeface="Segoe UI Light" panose="020B0502040204020203" pitchFamily="34" charset="0"/>
                </a:rPr>
                <a:t>PARTIALLY</a:t>
              </a:r>
              <a:r>
                <a:rPr lang="en-US" sz="1400" b="1" dirty="0">
                  <a:latin typeface="Segoe UI Light" panose="020B0502040204020203" pitchFamily="34" charset="0"/>
                  <a:cs typeface="Segoe UI Light" panose="020B0502040204020203" pitchFamily="34" charset="0"/>
                </a:rPr>
                <a:t> available after Redo]</a:t>
              </a:r>
            </a:p>
          </p:txBody>
        </p:sp>
        <p:grpSp>
          <p:nvGrpSpPr>
            <p:cNvPr id="135" name="Group 134">
              <a:extLst>
                <a:ext uri="{FF2B5EF4-FFF2-40B4-BE49-F238E27FC236}">
                  <a16:creationId xmlns:a16="http://schemas.microsoft.com/office/drawing/2014/main" id="{FA280012-3CE2-4960-8302-F3DDA20648C2}"/>
                </a:ext>
              </a:extLst>
            </p:cNvPr>
            <p:cNvGrpSpPr/>
            <p:nvPr/>
          </p:nvGrpSpPr>
          <p:grpSpPr>
            <a:xfrm>
              <a:off x="5393870" y="3011431"/>
              <a:ext cx="309964" cy="227431"/>
              <a:chOff x="5391069" y="3090297"/>
              <a:chExt cx="309964" cy="227431"/>
            </a:xfrm>
          </p:grpSpPr>
          <p:sp>
            <p:nvSpPr>
              <p:cNvPr id="136" name="Cylinder 135">
                <a:extLst>
                  <a:ext uri="{FF2B5EF4-FFF2-40B4-BE49-F238E27FC236}">
                    <a16:creationId xmlns:a16="http://schemas.microsoft.com/office/drawing/2014/main" id="{356253CE-89F4-4842-8D3B-76FC23EE85CD}"/>
                  </a:ext>
                </a:extLst>
              </p:cNvPr>
              <p:cNvSpPr/>
              <p:nvPr/>
            </p:nvSpPr>
            <p:spPr>
              <a:xfrm>
                <a:off x="5391070" y="3090297"/>
                <a:ext cx="309963" cy="113762"/>
              </a:xfrm>
              <a:prstGeom prst="can">
                <a:avLst/>
              </a:prstGeom>
              <a:solidFill>
                <a:schemeClr val="bg2"/>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353">
                  <a:solidFill>
                    <a:schemeClr val="tx1"/>
                  </a:solidFill>
                </a:endParaRPr>
              </a:p>
            </p:txBody>
          </p:sp>
          <p:sp>
            <p:nvSpPr>
              <p:cNvPr id="137" name="Cylinder 136">
                <a:extLst>
                  <a:ext uri="{FF2B5EF4-FFF2-40B4-BE49-F238E27FC236}">
                    <a16:creationId xmlns:a16="http://schemas.microsoft.com/office/drawing/2014/main" id="{5E846DD9-069C-4D0D-B3F9-2392CC6F81EA}"/>
                  </a:ext>
                </a:extLst>
              </p:cNvPr>
              <p:cNvSpPr/>
              <p:nvPr/>
            </p:nvSpPr>
            <p:spPr>
              <a:xfrm>
                <a:off x="5391069" y="3172841"/>
                <a:ext cx="309959" cy="144887"/>
              </a:xfrm>
              <a:prstGeom prst="can">
                <a:avLst/>
              </a:prstGeom>
              <a:solidFill>
                <a:srgbClr val="1DB14B"/>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353">
                  <a:solidFill>
                    <a:schemeClr val="tx1"/>
                  </a:solidFill>
                </a:endParaRPr>
              </a:p>
            </p:txBody>
          </p:sp>
        </p:grpSp>
      </p:grpSp>
      <p:grpSp>
        <p:nvGrpSpPr>
          <p:cNvPr id="138" name="Group 137">
            <a:extLst>
              <a:ext uri="{FF2B5EF4-FFF2-40B4-BE49-F238E27FC236}">
                <a16:creationId xmlns:a16="http://schemas.microsoft.com/office/drawing/2014/main" id="{CC8F7C41-6184-47DE-A1D4-2FD6B1537A8B}"/>
              </a:ext>
            </a:extLst>
          </p:cNvPr>
          <p:cNvGrpSpPr/>
          <p:nvPr/>
        </p:nvGrpSpPr>
        <p:grpSpPr>
          <a:xfrm>
            <a:off x="1370477" y="3184827"/>
            <a:ext cx="7832691" cy="622800"/>
            <a:chOff x="1177237" y="4547444"/>
            <a:chExt cx="10897110" cy="622804"/>
          </a:xfrm>
        </p:grpSpPr>
        <p:grpSp>
          <p:nvGrpSpPr>
            <p:cNvPr id="139" name="Group 138">
              <a:extLst>
                <a:ext uri="{FF2B5EF4-FFF2-40B4-BE49-F238E27FC236}">
                  <a16:creationId xmlns:a16="http://schemas.microsoft.com/office/drawing/2014/main" id="{11E2674A-E563-4CCE-A8EB-EB247C7E2F04}"/>
                </a:ext>
              </a:extLst>
            </p:cNvPr>
            <p:cNvGrpSpPr/>
            <p:nvPr/>
          </p:nvGrpSpPr>
          <p:grpSpPr>
            <a:xfrm>
              <a:off x="1177237" y="4547444"/>
              <a:ext cx="4936256" cy="364788"/>
              <a:chOff x="1227828" y="3515313"/>
              <a:chExt cx="4030389" cy="364788"/>
            </a:xfrm>
          </p:grpSpPr>
          <p:cxnSp>
            <p:nvCxnSpPr>
              <p:cNvPr id="141" name="Straight Arrow Connector 140">
                <a:extLst>
                  <a:ext uri="{FF2B5EF4-FFF2-40B4-BE49-F238E27FC236}">
                    <a16:creationId xmlns:a16="http://schemas.microsoft.com/office/drawing/2014/main" id="{8F34AD04-0B65-46B1-ADA1-6BE7277084B5}"/>
                  </a:ext>
                </a:extLst>
              </p:cNvPr>
              <p:cNvCxnSpPr>
                <a:cxnSpLocks/>
              </p:cNvCxnSpPr>
              <p:nvPr/>
            </p:nvCxnSpPr>
            <p:spPr>
              <a:xfrm flipH="1" flipV="1">
                <a:off x="1227828" y="3877671"/>
                <a:ext cx="4030389" cy="243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2B88FA00-7D84-414B-B7CA-029A60B82FE8}"/>
                  </a:ext>
                </a:extLst>
              </p:cNvPr>
              <p:cNvSpPr txBox="1"/>
              <p:nvPr/>
            </p:nvSpPr>
            <p:spPr>
              <a:xfrm>
                <a:off x="1227829" y="3515313"/>
                <a:ext cx="2505231" cy="318102"/>
              </a:xfrm>
              <a:prstGeom prst="rect">
                <a:avLst/>
              </a:prstGeom>
              <a:noFill/>
            </p:spPr>
            <p:txBody>
              <a:bodyPr wrap="square" rtlCol="0">
                <a:spAutoFit/>
              </a:bodyPr>
              <a:lstStyle/>
              <a:p>
                <a:pPr algn="ctr" defTabSz="914377"/>
                <a:r>
                  <a:rPr lang="en-US" sz="1467" dirty="0">
                    <a:latin typeface="Segoe UI Light" panose="020B0502040204020203" pitchFamily="34" charset="0"/>
                    <a:cs typeface="Segoe UI Light" panose="020B0502040204020203" pitchFamily="34" charset="0"/>
                  </a:rPr>
                  <a:t>Phase 3: </a:t>
                </a:r>
                <a:r>
                  <a:rPr lang="en-US" sz="1467" b="1" dirty="0">
                    <a:latin typeface="Segoe UI Light" panose="020B0502040204020203" pitchFamily="34" charset="0"/>
                    <a:cs typeface="Segoe UI Light" panose="020B0502040204020203" pitchFamily="34" charset="0"/>
                  </a:rPr>
                  <a:t>Undo</a:t>
                </a:r>
              </a:p>
            </p:txBody>
          </p:sp>
        </p:grpSp>
        <p:sp>
          <p:nvSpPr>
            <p:cNvPr id="140" name="TextBox 139">
              <a:extLst>
                <a:ext uri="{FF2B5EF4-FFF2-40B4-BE49-F238E27FC236}">
                  <a16:creationId xmlns:a16="http://schemas.microsoft.com/office/drawing/2014/main" id="{EF5BA124-C800-4673-B6B9-A3FFAE65C944}"/>
                </a:ext>
              </a:extLst>
            </p:cNvPr>
            <p:cNvSpPr txBox="1"/>
            <p:nvPr/>
          </p:nvSpPr>
          <p:spPr>
            <a:xfrm>
              <a:off x="6293184" y="4647025"/>
              <a:ext cx="5781163" cy="523223"/>
            </a:xfrm>
            <a:prstGeom prst="rect">
              <a:avLst/>
            </a:prstGeom>
            <a:noFill/>
          </p:spPr>
          <p:txBody>
            <a:bodyPr wrap="square" rtlCol="0">
              <a:spAutoFit/>
            </a:bodyPr>
            <a:lstStyle/>
            <a:p>
              <a:pPr defTabSz="914377"/>
              <a:r>
                <a:rPr lang="en-US" sz="1400" dirty="0">
                  <a:latin typeface="Segoe UI Light" panose="020B0502040204020203" pitchFamily="34" charset="0"/>
                  <a:cs typeface="Segoe UI Light" panose="020B0502040204020203" pitchFamily="34" charset="0"/>
                </a:rPr>
                <a:t>Rolls back any uncommitted transaction(s) individually.</a:t>
              </a:r>
            </a:p>
          </p:txBody>
        </p:sp>
      </p:grpSp>
      <p:grpSp>
        <p:nvGrpSpPr>
          <p:cNvPr id="144" name="Group 143">
            <a:extLst>
              <a:ext uri="{FF2B5EF4-FFF2-40B4-BE49-F238E27FC236}">
                <a16:creationId xmlns:a16="http://schemas.microsoft.com/office/drawing/2014/main" id="{A51502ED-FA05-45DF-9DCF-000CE913D7BD}"/>
              </a:ext>
            </a:extLst>
          </p:cNvPr>
          <p:cNvGrpSpPr/>
          <p:nvPr/>
        </p:nvGrpSpPr>
        <p:grpSpPr>
          <a:xfrm>
            <a:off x="5137715" y="3816950"/>
            <a:ext cx="3413788" cy="351653"/>
            <a:chOff x="5393870" y="3874960"/>
            <a:chExt cx="2560341" cy="263740"/>
          </a:xfrm>
        </p:grpSpPr>
        <p:sp>
          <p:nvSpPr>
            <p:cNvPr id="145" name="Rectangle 144">
              <a:extLst>
                <a:ext uri="{FF2B5EF4-FFF2-40B4-BE49-F238E27FC236}">
                  <a16:creationId xmlns:a16="http://schemas.microsoft.com/office/drawing/2014/main" id="{06240948-2695-4BDC-9171-115CE83A6B5C}"/>
                </a:ext>
              </a:extLst>
            </p:cNvPr>
            <p:cNvSpPr/>
            <p:nvPr/>
          </p:nvSpPr>
          <p:spPr>
            <a:xfrm>
              <a:off x="5791904" y="3907867"/>
              <a:ext cx="2162307" cy="230833"/>
            </a:xfrm>
            <a:prstGeom prst="rect">
              <a:avLst/>
            </a:prstGeom>
            <a:solidFill>
              <a:schemeClr val="bg1"/>
            </a:solidFill>
          </p:spPr>
          <p:txBody>
            <a:bodyPr wrap="square">
              <a:spAutoFit/>
            </a:bodyPr>
            <a:lstStyle/>
            <a:p>
              <a:pPr defTabSz="914377"/>
              <a:r>
                <a:rPr lang="en-US" sz="1400" b="1" dirty="0">
                  <a:latin typeface="Segoe UI Light" panose="020B0502040204020203" pitchFamily="34" charset="0"/>
                  <a:cs typeface="Segoe UI Light" panose="020B0502040204020203" pitchFamily="34" charset="0"/>
                </a:rPr>
                <a:t>[DB is </a:t>
              </a:r>
              <a:r>
                <a:rPr lang="en-US" sz="1400" b="1" dirty="0">
                  <a:solidFill>
                    <a:srgbClr val="00B050"/>
                  </a:solidFill>
                  <a:latin typeface="Segoe UI Light" panose="020B0502040204020203" pitchFamily="34" charset="0"/>
                  <a:cs typeface="Segoe UI Light" panose="020B0502040204020203" pitchFamily="34" charset="0"/>
                </a:rPr>
                <a:t>FULLY</a:t>
              </a:r>
              <a:r>
                <a:rPr lang="en-US" sz="1400" b="1" dirty="0">
                  <a:latin typeface="Segoe UI Light" panose="020B0502040204020203" pitchFamily="34" charset="0"/>
                  <a:cs typeface="Segoe UI Light" panose="020B0502040204020203" pitchFamily="34" charset="0"/>
                </a:rPr>
                <a:t> available after Undo]</a:t>
              </a:r>
            </a:p>
          </p:txBody>
        </p:sp>
        <p:sp>
          <p:nvSpPr>
            <p:cNvPr id="146" name="Cylinder 145">
              <a:extLst>
                <a:ext uri="{FF2B5EF4-FFF2-40B4-BE49-F238E27FC236}">
                  <a16:creationId xmlns:a16="http://schemas.microsoft.com/office/drawing/2014/main" id="{D3CBA3D2-68F4-4D0B-8E85-AC075C401FF0}"/>
                </a:ext>
              </a:extLst>
            </p:cNvPr>
            <p:cNvSpPr/>
            <p:nvPr/>
          </p:nvSpPr>
          <p:spPr>
            <a:xfrm>
              <a:off x="5393870" y="3874960"/>
              <a:ext cx="314572" cy="228536"/>
            </a:xfrm>
            <a:prstGeom prst="can">
              <a:avLst/>
            </a:prstGeom>
            <a:solidFill>
              <a:srgbClr val="1DB14B"/>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353">
                <a:solidFill>
                  <a:schemeClr val="tx1"/>
                </a:solidFill>
              </a:endParaRPr>
            </a:p>
          </p:txBody>
        </p:sp>
      </p:grpSp>
    </p:spTree>
    <p:extLst>
      <p:ext uri="{BB962C8B-B14F-4D97-AF65-F5344CB8AC3E}">
        <p14:creationId xmlns:p14="http://schemas.microsoft.com/office/powerpoint/2010/main" val="408811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9DCAEE-1CC3-406E-883B-1D905CE602C5}"/>
              </a:ext>
            </a:extLst>
          </p:cNvPr>
          <p:cNvSpPr>
            <a:spLocks noGrp="1"/>
          </p:cNvSpPr>
          <p:nvPr>
            <p:ph type="title"/>
          </p:nvPr>
        </p:nvSpPr>
        <p:spPr/>
        <p:txBody>
          <a:bodyPr/>
          <a:lstStyle/>
          <a:p>
            <a:r>
              <a:rPr lang="en-US" dirty="0"/>
              <a:t>ADR Components</a:t>
            </a:r>
          </a:p>
        </p:txBody>
      </p:sp>
      <p:graphicFrame>
        <p:nvGraphicFramePr>
          <p:cNvPr id="6" name="Diagram 5">
            <a:extLst>
              <a:ext uri="{FF2B5EF4-FFF2-40B4-BE49-F238E27FC236}">
                <a16:creationId xmlns:a16="http://schemas.microsoft.com/office/drawing/2014/main" id="{B2BC06CD-9C43-413E-A017-C49EE8736193}"/>
              </a:ext>
            </a:extLst>
          </p:cNvPr>
          <p:cNvGraphicFramePr/>
          <p:nvPr>
            <p:extLst>
              <p:ext uri="{D42A27DB-BD31-4B8C-83A1-F6EECF244321}">
                <p14:modId xmlns:p14="http://schemas.microsoft.com/office/powerpoint/2010/main" val="2042461919"/>
              </p:ext>
            </p:extLst>
          </p:nvPr>
        </p:nvGraphicFramePr>
        <p:xfrm>
          <a:off x="763859" y="1051965"/>
          <a:ext cx="7376531" cy="3961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900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00151C5-91B0-47D8-8C9B-86FB177F0B7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850805DD-5FAE-4D98-996B-5EE106E810B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5DF3443F-13C5-43E2-B02D-BDFFD428BC9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46E45B38-D75D-4A3A-80E9-26EFF28EDA7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23CC0CC4-D502-4A5C-A30B-91F6F782E5F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B945A931-6B68-4B36-9B46-9CF36052EF88}"/>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0E6DC984-B031-4876-BBC9-2E382AEB2386}"/>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6A3AF696-C2C2-4206-949B-A956D2156E0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773B8AC-D5FD-48A9-A473-6C31A61393B9}"/>
              </a:ext>
            </a:extLst>
          </p:cNvPr>
          <p:cNvCxnSpPr>
            <a:cxnSpLocks/>
          </p:cNvCxnSpPr>
          <p:nvPr/>
        </p:nvCxnSpPr>
        <p:spPr>
          <a:xfrm>
            <a:off x="1011438" y="1187524"/>
            <a:ext cx="0" cy="3358134"/>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7540DD6B-9A24-40CE-8FD0-50940BD81C58}"/>
              </a:ext>
            </a:extLst>
          </p:cNvPr>
          <p:cNvGrpSpPr/>
          <p:nvPr/>
        </p:nvGrpSpPr>
        <p:grpSpPr>
          <a:xfrm>
            <a:off x="3334719" y="1194357"/>
            <a:ext cx="1247747" cy="3720981"/>
            <a:chOff x="3000390" y="2583872"/>
            <a:chExt cx="1663663" cy="4961310"/>
          </a:xfrm>
        </p:grpSpPr>
        <p:cxnSp>
          <p:nvCxnSpPr>
            <p:cNvPr id="22" name="Straight Connector 21">
              <a:extLst>
                <a:ext uri="{FF2B5EF4-FFF2-40B4-BE49-F238E27FC236}">
                  <a16:creationId xmlns:a16="http://schemas.microsoft.com/office/drawing/2014/main" id="{25C9A25C-3924-4791-9ED2-E0BA87769CD9}"/>
                </a:ext>
              </a:extLst>
            </p:cNvPr>
            <p:cNvCxnSpPr>
              <a:cxnSpLocks/>
            </p:cNvCxnSpPr>
            <p:nvPr/>
          </p:nvCxnSpPr>
          <p:spPr>
            <a:xfrm>
              <a:off x="3907828" y="2583872"/>
              <a:ext cx="0" cy="4522342"/>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479DB4-6DE9-422C-B68C-4075A619AC98}"/>
                </a:ext>
              </a:extLst>
            </p:cNvPr>
            <p:cNvSpPr txBox="1"/>
            <p:nvPr/>
          </p:nvSpPr>
          <p:spPr>
            <a:xfrm>
              <a:off x="3000390" y="7055218"/>
              <a:ext cx="1663663" cy="489964"/>
            </a:xfrm>
            <a:prstGeom prst="rect">
              <a:avLst/>
            </a:prstGeom>
            <a:noFill/>
          </p:spPr>
          <p:txBody>
            <a:bodyPr wrap="square" rtlCol="0">
              <a:spAutoFit/>
            </a:bodyPr>
            <a:lstStyle/>
            <a:p>
              <a:pPr algn="ctr" defTabSz="685783"/>
              <a:r>
                <a:rPr lang="en-US" sz="1000">
                  <a:latin typeface="Segoe UI Light" panose="020B0502040204020203" pitchFamily="34" charset="0"/>
                  <a:cs typeface="Segoe UI Light" panose="020B0502040204020203" pitchFamily="34" charset="0"/>
                </a:rPr>
                <a:t>Checkpoint</a:t>
              </a:r>
              <a:endParaRPr lang="en-US" sz="1050">
                <a:latin typeface="Segoe UI Light" panose="020B0502040204020203" pitchFamily="34" charset="0"/>
                <a:cs typeface="Segoe UI Light" panose="020B0502040204020203" pitchFamily="34" charset="0"/>
              </a:endParaRPr>
            </a:p>
            <a:p>
              <a:pPr algn="ctr" defTabSz="685783"/>
              <a:r>
                <a:rPr lang="en-US" sz="788" i="1">
                  <a:latin typeface="Segoe UI Light" panose="020B0502040204020203" pitchFamily="34" charset="0"/>
                  <a:cs typeface="Segoe UI Light" panose="020B0502040204020203" pitchFamily="34" charset="0"/>
                </a:rPr>
                <a:t>(or oldest dirty page LSN)</a:t>
              </a:r>
              <a:endParaRPr lang="en-US" sz="1050" i="1">
                <a:latin typeface="Segoe UI Light" panose="020B0502040204020203" pitchFamily="34" charset="0"/>
                <a:cs typeface="Segoe UI Light" panose="020B0502040204020203" pitchFamily="34" charset="0"/>
              </a:endParaRPr>
            </a:p>
          </p:txBody>
        </p:sp>
      </p:grpSp>
      <p:grpSp>
        <p:nvGrpSpPr>
          <p:cNvPr id="49" name="Group 48">
            <a:extLst>
              <a:ext uri="{FF2B5EF4-FFF2-40B4-BE49-F238E27FC236}">
                <a16:creationId xmlns:a16="http://schemas.microsoft.com/office/drawing/2014/main" id="{D940B607-377A-4C13-BFCA-A76C3CE265AD}"/>
              </a:ext>
            </a:extLst>
          </p:cNvPr>
          <p:cNvGrpSpPr/>
          <p:nvPr/>
        </p:nvGrpSpPr>
        <p:grpSpPr>
          <a:xfrm>
            <a:off x="4937431" y="1187523"/>
            <a:ext cx="645827" cy="3748589"/>
            <a:chOff x="7644350" y="2574763"/>
            <a:chExt cx="1858656" cy="3342452"/>
          </a:xfrm>
        </p:grpSpPr>
        <p:cxnSp>
          <p:nvCxnSpPr>
            <p:cNvPr id="24" name="Straight Connector 23">
              <a:extLst>
                <a:ext uri="{FF2B5EF4-FFF2-40B4-BE49-F238E27FC236}">
                  <a16:creationId xmlns:a16="http://schemas.microsoft.com/office/drawing/2014/main" id="{78FABD95-71CE-45CB-8BC3-6C949874EAEC}"/>
                </a:ext>
              </a:extLst>
            </p:cNvPr>
            <p:cNvCxnSpPr/>
            <p:nvPr/>
          </p:nvCxnSpPr>
          <p:spPr>
            <a:xfrm>
              <a:off x="8576078" y="2574763"/>
              <a:ext cx="0" cy="3043983"/>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CC7E5F2-8192-4AA1-A47C-E8D85DB0F91D}"/>
                </a:ext>
              </a:extLst>
            </p:cNvPr>
            <p:cNvSpPr txBox="1"/>
            <p:nvPr/>
          </p:nvSpPr>
          <p:spPr>
            <a:xfrm>
              <a:off x="7644350" y="5567316"/>
              <a:ext cx="1858656" cy="349899"/>
            </a:xfrm>
            <a:prstGeom prst="rect">
              <a:avLst/>
            </a:prstGeom>
            <a:noFill/>
          </p:spPr>
          <p:txBody>
            <a:bodyPr wrap="square" rtlCol="0">
              <a:spAutoFit/>
            </a:bodyPr>
            <a:lstStyle/>
            <a:p>
              <a:pPr algn="ctr" defTabSz="685783"/>
              <a:r>
                <a:rPr lang="en-US" sz="900">
                  <a:latin typeface="Segoe UI Light" panose="020B0502040204020203" pitchFamily="34" charset="0"/>
                  <a:cs typeface="Segoe UI Light" panose="020B0502040204020203" pitchFamily="34" charset="0"/>
                </a:rPr>
                <a:t>Log</a:t>
              </a:r>
            </a:p>
            <a:p>
              <a:pPr algn="ctr" defTabSz="685783"/>
              <a:r>
                <a:rPr lang="en-US" sz="900">
                  <a:latin typeface="Segoe UI Light" panose="020B0502040204020203" pitchFamily="34" charset="0"/>
                  <a:cs typeface="Segoe UI Light" panose="020B0502040204020203" pitchFamily="34" charset="0"/>
                </a:rPr>
                <a:t>End</a:t>
              </a:r>
              <a:r>
                <a:rPr lang="en-US" sz="1050">
                  <a:latin typeface="Segoe UI Light" panose="020B0502040204020203" pitchFamily="34" charset="0"/>
                  <a:cs typeface="Segoe UI Light" panose="020B0502040204020203" pitchFamily="34" charset="0"/>
                </a:rPr>
                <a:t> </a:t>
              </a:r>
            </a:p>
          </p:txBody>
        </p:sp>
      </p:grpSp>
      <p:grpSp>
        <p:nvGrpSpPr>
          <p:cNvPr id="20" name="Group 19">
            <a:extLst>
              <a:ext uri="{FF2B5EF4-FFF2-40B4-BE49-F238E27FC236}">
                <a16:creationId xmlns:a16="http://schemas.microsoft.com/office/drawing/2014/main" id="{25D546F7-7924-4535-B583-4E3AE0A8D2B1}"/>
              </a:ext>
            </a:extLst>
          </p:cNvPr>
          <p:cNvGrpSpPr/>
          <p:nvPr/>
        </p:nvGrpSpPr>
        <p:grpSpPr>
          <a:xfrm>
            <a:off x="4015296" y="1195088"/>
            <a:ext cx="5042243" cy="363412"/>
            <a:chOff x="5353726" y="2584864"/>
            <a:chExt cx="6722991" cy="484552"/>
          </a:xfrm>
        </p:grpSpPr>
        <p:grpSp>
          <p:nvGrpSpPr>
            <p:cNvPr id="43" name="Group 42">
              <a:extLst>
                <a:ext uri="{FF2B5EF4-FFF2-40B4-BE49-F238E27FC236}">
                  <a16:creationId xmlns:a16="http://schemas.microsoft.com/office/drawing/2014/main" id="{EC6769EB-153A-46A0-A280-F3B894DD4E2C}"/>
                </a:ext>
              </a:extLst>
            </p:cNvPr>
            <p:cNvGrpSpPr/>
            <p:nvPr/>
          </p:nvGrpSpPr>
          <p:grpSpPr>
            <a:xfrm>
              <a:off x="5353726" y="2584864"/>
              <a:ext cx="1660065" cy="338556"/>
              <a:chOff x="2860988" y="2647785"/>
              <a:chExt cx="5778635" cy="338556"/>
            </a:xfrm>
          </p:grpSpPr>
          <p:cxnSp>
            <p:nvCxnSpPr>
              <p:cNvPr id="30" name="Straight Arrow Connector 29">
                <a:extLst>
                  <a:ext uri="{FF2B5EF4-FFF2-40B4-BE49-F238E27FC236}">
                    <a16:creationId xmlns:a16="http://schemas.microsoft.com/office/drawing/2014/main" id="{DAF4FA97-5193-48FC-AF32-312F05ECE64E}"/>
                  </a:ext>
                </a:extLst>
              </p:cNvPr>
              <p:cNvCxnSpPr>
                <a:cxnSpLocks/>
              </p:cNvCxnSpPr>
              <p:nvPr/>
            </p:nvCxnSpPr>
            <p:spPr>
              <a:xfrm>
                <a:off x="2860988" y="2983832"/>
                <a:ext cx="5778635"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EF0E1B-FF42-450B-92E3-76FD495532F8}"/>
                  </a:ext>
                </a:extLst>
              </p:cNvPr>
              <p:cNvSpPr txBox="1"/>
              <p:nvPr/>
            </p:nvSpPr>
            <p:spPr>
              <a:xfrm>
                <a:off x="2860988" y="2647785"/>
                <a:ext cx="5705725" cy="338556"/>
              </a:xfrm>
              <a:prstGeom prst="rect">
                <a:avLst/>
              </a:prstGeom>
              <a:noFill/>
            </p:spPr>
            <p:txBody>
              <a:bodyPr wrap="square" rtlCol="0">
                <a:spAutoFit/>
              </a:bodyPr>
              <a:lstStyle/>
              <a:p>
                <a:pPr algn="ctr" defTabSz="685783"/>
                <a:r>
                  <a:rPr lang="en-US" sz="1050">
                    <a:latin typeface="Segoe UI Light" panose="020B0502040204020203" pitchFamily="34" charset="0"/>
                    <a:cs typeface="Segoe UI Light" panose="020B0502040204020203" pitchFamily="34" charset="0"/>
                  </a:rPr>
                  <a:t>Phase 1: </a:t>
                </a:r>
                <a:r>
                  <a:rPr lang="en-US" sz="1050" b="1">
                    <a:latin typeface="Segoe UI Light" panose="020B0502040204020203" pitchFamily="34" charset="0"/>
                    <a:cs typeface="Segoe UI Light" panose="020B0502040204020203" pitchFamily="34" charset="0"/>
                  </a:rPr>
                  <a:t>Analysis</a:t>
                </a:r>
              </a:p>
            </p:txBody>
          </p:sp>
        </p:grpSp>
        <p:sp>
          <p:nvSpPr>
            <p:cNvPr id="60" name="TextBox 59">
              <a:extLst>
                <a:ext uri="{FF2B5EF4-FFF2-40B4-BE49-F238E27FC236}">
                  <a16:creationId xmlns:a16="http://schemas.microsoft.com/office/drawing/2014/main" id="{EFF294F3-7528-4857-AF05-E2FE3C64415C}"/>
                </a:ext>
              </a:extLst>
            </p:cNvPr>
            <p:cNvSpPr txBox="1"/>
            <p:nvPr/>
          </p:nvSpPr>
          <p:spPr>
            <a:xfrm>
              <a:off x="7108681" y="2700082"/>
              <a:ext cx="4968036" cy="369334"/>
            </a:xfrm>
            <a:prstGeom prst="rect">
              <a:avLst/>
            </a:prstGeom>
            <a:noFill/>
          </p:spPr>
          <p:txBody>
            <a:bodyPr wrap="square" rtlCol="0">
              <a:spAutoFit/>
            </a:bodyPr>
            <a:lstStyle/>
            <a:p>
              <a:pPr defTabSz="685783"/>
              <a:r>
                <a:rPr lang="en-US" sz="1200">
                  <a:latin typeface="Segoe UI Light" panose="020B0502040204020203" pitchFamily="34" charset="0"/>
                  <a:cs typeface="Segoe UI Light" panose="020B0502040204020203" pitchFamily="34" charset="0"/>
                </a:rPr>
                <a:t>Regular Analysis + Reconstructs sLog</a:t>
              </a:r>
            </a:p>
          </p:txBody>
        </p:sp>
      </p:grpSp>
      <p:grpSp>
        <p:nvGrpSpPr>
          <p:cNvPr id="16" name="Group 15">
            <a:extLst>
              <a:ext uri="{FF2B5EF4-FFF2-40B4-BE49-F238E27FC236}">
                <a16:creationId xmlns:a16="http://schemas.microsoft.com/office/drawing/2014/main" id="{99AE2D9F-07B5-4071-B6C3-96774A4260C2}"/>
              </a:ext>
            </a:extLst>
          </p:cNvPr>
          <p:cNvGrpSpPr/>
          <p:nvPr/>
        </p:nvGrpSpPr>
        <p:grpSpPr>
          <a:xfrm>
            <a:off x="181889" y="1187526"/>
            <a:ext cx="5276817" cy="3356171"/>
            <a:chOff x="242518" y="2574765"/>
            <a:chExt cx="7035756" cy="4474895"/>
          </a:xfrm>
        </p:grpSpPr>
        <p:cxnSp>
          <p:nvCxnSpPr>
            <p:cNvPr id="7" name="Straight Arrow Connector 6">
              <a:extLst>
                <a:ext uri="{FF2B5EF4-FFF2-40B4-BE49-F238E27FC236}">
                  <a16:creationId xmlns:a16="http://schemas.microsoft.com/office/drawing/2014/main" id="{C5AFB682-6A67-4E4E-8485-BC36E0DB32FE}"/>
                </a:ext>
              </a:extLst>
            </p:cNvPr>
            <p:cNvCxnSpPr>
              <a:cxnSpLocks/>
            </p:cNvCxnSpPr>
            <p:nvPr/>
          </p:nvCxnSpPr>
          <p:spPr>
            <a:xfrm flipV="1">
              <a:off x="386582" y="2574765"/>
              <a:ext cx="0" cy="447489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CEA756-A373-406D-8C5D-0119557F4EA7}"/>
                </a:ext>
              </a:extLst>
            </p:cNvPr>
            <p:cNvCxnSpPr>
              <a:cxnSpLocks/>
            </p:cNvCxnSpPr>
            <p:nvPr/>
          </p:nvCxnSpPr>
          <p:spPr>
            <a:xfrm>
              <a:off x="242518" y="5972465"/>
              <a:ext cx="7035756"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37D8617-D033-4747-A89B-44EB4441DBFB}"/>
                </a:ext>
              </a:extLst>
            </p:cNvPr>
            <p:cNvGrpSpPr/>
            <p:nvPr/>
          </p:nvGrpSpPr>
          <p:grpSpPr>
            <a:xfrm>
              <a:off x="852364" y="5884947"/>
              <a:ext cx="5789969" cy="219358"/>
              <a:chOff x="852364" y="5884947"/>
              <a:chExt cx="5789969" cy="219358"/>
            </a:xfrm>
          </p:grpSpPr>
          <p:cxnSp>
            <p:nvCxnSpPr>
              <p:cNvPr id="50" name="Straight Connector 49">
                <a:extLst>
                  <a:ext uri="{FF2B5EF4-FFF2-40B4-BE49-F238E27FC236}">
                    <a16:creationId xmlns:a16="http://schemas.microsoft.com/office/drawing/2014/main" id="{4675B2AC-913E-45F1-9923-947786B41099}"/>
                  </a:ext>
                </a:extLst>
              </p:cNvPr>
              <p:cNvCxnSpPr>
                <a:cxnSpLocks/>
              </p:cNvCxnSpPr>
              <p:nvPr/>
            </p:nvCxnSpPr>
            <p:spPr>
              <a:xfrm>
                <a:off x="852364" y="5888002"/>
                <a:ext cx="0" cy="20916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DC8878A-1401-4D53-94F2-EB4149F49E7C}"/>
                  </a:ext>
                </a:extLst>
              </p:cNvPr>
              <p:cNvCxnSpPr>
                <a:cxnSpLocks/>
              </p:cNvCxnSpPr>
              <p:nvPr/>
            </p:nvCxnSpPr>
            <p:spPr>
              <a:xfrm>
                <a:off x="1036196" y="5888002"/>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87A18C-FBDA-4EE8-B3BD-139406515705}"/>
                  </a:ext>
                </a:extLst>
              </p:cNvPr>
              <p:cNvCxnSpPr>
                <a:cxnSpLocks/>
              </p:cNvCxnSpPr>
              <p:nvPr/>
            </p:nvCxnSpPr>
            <p:spPr>
              <a:xfrm>
                <a:off x="1205741" y="5888002"/>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55E22F-32CE-4E44-B304-8B495BEEA7C7}"/>
                  </a:ext>
                </a:extLst>
              </p:cNvPr>
              <p:cNvCxnSpPr>
                <a:cxnSpLocks/>
              </p:cNvCxnSpPr>
              <p:nvPr/>
            </p:nvCxnSpPr>
            <p:spPr>
              <a:xfrm>
                <a:off x="1606744" y="5884950"/>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2BFF1AB-C54A-478A-82C5-40530A58FD92}"/>
                  </a:ext>
                </a:extLst>
              </p:cNvPr>
              <p:cNvCxnSpPr>
                <a:cxnSpLocks/>
              </p:cNvCxnSpPr>
              <p:nvPr/>
            </p:nvCxnSpPr>
            <p:spPr>
              <a:xfrm>
                <a:off x="2498284" y="5884950"/>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1DC47C5-674A-42F6-883E-9D676BBF5DC7}"/>
                  </a:ext>
                </a:extLst>
              </p:cNvPr>
              <p:cNvCxnSpPr>
                <a:cxnSpLocks/>
              </p:cNvCxnSpPr>
              <p:nvPr/>
            </p:nvCxnSpPr>
            <p:spPr>
              <a:xfrm>
                <a:off x="3306467" y="5884947"/>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CDE911E-D688-4DE4-A9F4-AC7A9CE8D5FA}"/>
                  </a:ext>
                </a:extLst>
              </p:cNvPr>
              <p:cNvCxnSpPr>
                <a:cxnSpLocks/>
              </p:cNvCxnSpPr>
              <p:nvPr/>
            </p:nvCxnSpPr>
            <p:spPr>
              <a:xfrm>
                <a:off x="4798138" y="5891697"/>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B5DE8AD-8205-45D5-91A7-AD0E53330EDC}"/>
                  </a:ext>
                </a:extLst>
              </p:cNvPr>
              <p:cNvCxnSpPr>
                <a:cxnSpLocks/>
              </p:cNvCxnSpPr>
              <p:nvPr/>
            </p:nvCxnSpPr>
            <p:spPr>
              <a:xfrm>
                <a:off x="5904962" y="5891619"/>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7171036-4A58-4768-8D4F-7F74B45AE89A}"/>
                  </a:ext>
                </a:extLst>
              </p:cNvPr>
              <p:cNvCxnSpPr>
                <a:cxnSpLocks/>
              </p:cNvCxnSpPr>
              <p:nvPr/>
            </p:nvCxnSpPr>
            <p:spPr>
              <a:xfrm>
                <a:off x="6642333" y="5891619"/>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7711895-39C9-464C-9B13-915E48F8913D}"/>
                  </a:ext>
                </a:extLst>
              </p:cNvPr>
              <p:cNvCxnSpPr>
                <a:cxnSpLocks/>
              </p:cNvCxnSpPr>
              <p:nvPr/>
            </p:nvCxnSpPr>
            <p:spPr>
              <a:xfrm>
                <a:off x="6554588" y="5895143"/>
                <a:ext cx="0" cy="2091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B67354AF-9752-4299-8D1C-C44B1FF8A557}"/>
              </a:ext>
            </a:extLst>
          </p:cNvPr>
          <p:cNvGrpSpPr/>
          <p:nvPr/>
        </p:nvGrpSpPr>
        <p:grpSpPr>
          <a:xfrm>
            <a:off x="1008430" y="1862359"/>
            <a:ext cx="8010689" cy="493484"/>
            <a:chOff x="1344572" y="2483147"/>
            <a:chExt cx="10680920" cy="657979"/>
          </a:xfrm>
        </p:grpSpPr>
        <p:grpSp>
          <p:nvGrpSpPr>
            <p:cNvPr id="29" name="Group 28">
              <a:extLst>
                <a:ext uri="{FF2B5EF4-FFF2-40B4-BE49-F238E27FC236}">
                  <a16:creationId xmlns:a16="http://schemas.microsoft.com/office/drawing/2014/main" id="{9A00D203-511C-4D57-A24B-D71EF89DB178}"/>
                </a:ext>
              </a:extLst>
            </p:cNvPr>
            <p:cNvGrpSpPr/>
            <p:nvPr/>
          </p:nvGrpSpPr>
          <p:grpSpPr>
            <a:xfrm>
              <a:off x="5055111" y="2483147"/>
              <a:ext cx="6970381" cy="657979"/>
              <a:chOff x="5055111" y="3474546"/>
              <a:chExt cx="6970381" cy="657979"/>
            </a:xfrm>
          </p:grpSpPr>
          <p:grpSp>
            <p:nvGrpSpPr>
              <p:cNvPr id="52" name="Group 51">
                <a:extLst>
                  <a:ext uri="{FF2B5EF4-FFF2-40B4-BE49-F238E27FC236}">
                    <a16:creationId xmlns:a16="http://schemas.microsoft.com/office/drawing/2014/main" id="{CBAF0191-ADDC-410A-B395-322C0DC339A1}"/>
                  </a:ext>
                </a:extLst>
              </p:cNvPr>
              <p:cNvGrpSpPr/>
              <p:nvPr/>
            </p:nvGrpSpPr>
            <p:grpSpPr>
              <a:xfrm>
                <a:off x="5055111" y="3474546"/>
                <a:ext cx="2109687" cy="364671"/>
                <a:chOff x="4428954" y="3409234"/>
                <a:chExt cx="1751757" cy="364671"/>
              </a:xfrm>
            </p:grpSpPr>
            <p:cxnSp>
              <p:nvCxnSpPr>
                <p:cNvPr id="35" name="Straight Arrow Connector 34">
                  <a:extLst>
                    <a:ext uri="{FF2B5EF4-FFF2-40B4-BE49-F238E27FC236}">
                      <a16:creationId xmlns:a16="http://schemas.microsoft.com/office/drawing/2014/main" id="{3FE14F3D-5B5B-4335-921B-8DD05DAE7ADF}"/>
                    </a:ext>
                  </a:extLst>
                </p:cNvPr>
                <p:cNvCxnSpPr>
                  <a:cxnSpLocks/>
                </p:cNvCxnSpPr>
                <p:nvPr/>
              </p:nvCxnSpPr>
              <p:spPr>
                <a:xfrm>
                  <a:off x="4676905" y="3773905"/>
                  <a:ext cx="1378418"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2F562CA-6472-4662-BAF5-79323CE72DDF}"/>
                    </a:ext>
                  </a:extLst>
                </p:cNvPr>
                <p:cNvSpPr txBox="1"/>
                <p:nvPr/>
              </p:nvSpPr>
              <p:spPr>
                <a:xfrm>
                  <a:off x="4428954" y="3409234"/>
                  <a:ext cx="1751757" cy="338555"/>
                </a:xfrm>
                <a:prstGeom prst="rect">
                  <a:avLst/>
                </a:prstGeom>
                <a:noFill/>
              </p:spPr>
              <p:txBody>
                <a:bodyPr wrap="square" rtlCol="0">
                  <a:spAutoFit/>
                </a:bodyPr>
                <a:lstStyle/>
                <a:p>
                  <a:pPr algn="ctr" defTabSz="685783"/>
                  <a:r>
                    <a:rPr lang="en-US" sz="1050">
                      <a:latin typeface="Segoe UI Light" panose="020B0502040204020203" pitchFamily="34" charset="0"/>
                      <a:cs typeface="Segoe UI Light" panose="020B0502040204020203" pitchFamily="34" charset="0"/>
                    </a:rPr>
                    <a:t>Phase 2b: </a:t>
                  </a:r>
                  <a:r>
                    <a:rPr lang="en-US" sz="1050" b="1">
                      <a:latin typeface="Segoe UI Light" panose="020B0502040204020203" pitchFamily="34" charset="0"/>
                      <a:cs typeface="Segoe UI Light" panose="020B0502040204020203" pitchFamily="34" charset="0"/>
                    </a:rPr>
                    <a:t>Redo</a:t>
                  </a:r>
                  <a:endParaRPr lang="en-US" sz="900" b="1">
                    <a:latin typeface="Segoe UI Light" panose="020B0502040204020203" pitchFamily="34" charset="0"/>
                    <a:cs typeface="Segoe UI Light" panose="020B0502040204020203" pitchFamily="34" charset="0"/>
                  </a:endParaRPr>
                </a:p>
              </p:txBody>
            </p:sp>
          </p:grpSp>
          <p:sp>
            <p:nvSpPr>
              <p:cNvPr id="67" name="TextBox 66">
                <a:extLst>
                  <a:ext uri="{FF2B5EF4-FFF2-40B4-BE49-F238E27FC236}">
                    <a16:creationId xmlns:a16="http://schemas.microsoft.com/office/drawing/2014/main" id="{211159B2-631E-4FC3-99F0-B9AE628F81E2}"/>
                  </a:ext>
                </a:extLst>
              </p:cNvPr>
              <p:cNvSpPr txBox="1"/>
              <p:nvPr/>
            </p:nvSpPr>
            <p:spPr>
              <a:xfrm>
                <a:off x="7108153" y="3516971"/>
                <a:ext cx="4917339" cy="615554"/>
              </a:xfrm>
              <a:prstGeom prst="rect">
                <a:avLst/>
              </a:prstGeom>
              <a:noFill/>
            </p:spPr>
            <p:txBody>
              <a:bodyPr wrap="square" rtlCol="0">
                <a:spAutoFit/>
              </a:bodyPr>
              <a:lstStyle/>
              <a:p>
                <a:pPr defTabSz="685783"/>
                <a:r>
                  <a:rPr lang="en-US" sz="1200" dirty="0">
                    <a:latin typeface="Segoe UI Light" panose="020B0502040204020203" pitchFamily="34" charset="0"/>
                    <a:cs typeface="Segoe UI Light" panose="020B0502040204020203" pitchFamily="34" charset="0"/>
                  </a:rPr>
                  <a:t>Phase 2a: Redo from </a:t>
                </a:r>
                <a:r>
                  <a:rPr lang="en-US" sz="1200" b="1" dirty="0" err="1">
                    <a:latin typeface="Segoe UI Light" panose="020B0502040204020203" pitchFamily="34" charset="0"/>
                    <a:cs typeface="Segoe UI Light" panose="020B0502040204020203" pitchFamily="34" charset="0"/>
                  </a:rPr>
                  <a:t>sLog</a:t>
                </a:r>
                <a:endParaRPr lang="en-US" sz="1200" b="1" dirty="0">
                  <a:latin typeface="Segoe UI Light" panose="020B0502040204020203" pitchFamily="34" charset="0"/>
                  <a:cs typeface="Segoe UI Light" panose="020B0502040204020203" pitchFamily="34" charset="0"/>
                </a:endParaRPr>
              </a:p>
              <a:p>
                <a:pPr defTabSz="685783"/>
                <a:r>
                  <a:rPr lang="en-US" sz="1200" dirty="0">
                    <a:latin typeface="Segoe UI Light" panose="020B0502040204020203" pitchFamily="34" charset="0"/>
                    <a:cs typeface="Segoe UI Light" panose="020B0502040204020203" pitchFamily="34" charset="0"/>
                  </a:rPr>
                  <a:t>Phase 2b: Redo from </a:t>
                </a:r>
                <a:r>
                  <a:rPr lang="en-US" sz="1200" b="1" dirty="0">
                    <a:latin typeface="Segoe UI Light" panose="020B0502040204020203" pitchFamily="34" charset="0"/>
                    <a:cs typeface="Segoe UI Light" panose="020B0502040204020203" pitchFamily="34" charset="0"/>
                  </a:rPr>
                  <a:t>Transaction Log</a:t>
                </a:r>
                <a:endParaRPr lang="en-US" sz="1200" dirty="0">
                  <a:latin typeface="Segoe UI Light" panose="020B0502040204020203" pitchFamily="34" charset="0"/>
                  <a:cs typeface="Segoe UI Light" panose="020B0502040204020203" pitchFamily="34" charset="0"/>
                </a:endParaRPr>
              </a:p>
            </p:txBody>
          </p:sp>
        </p:grpSp>
        <p:cxnSp>
          <p:nvCxnSpPr>
            <p:cNvPr id="54" name="Straight Arrow Connector 53">
              <a:extLst>
                <a:ext uri="{FF2B5EF4-FFF2-40B4-BE49-F238E27FC236}">
                  <a16:creationId xmlns:a16="http://schemas.microsoft.com/office/drawing/2014/main" id="{802101B4-0886-4896-8524-627834ACAF59}"/>
                </a:ext>
              </a:extLst>
            </p:cNvPr>
            <p:cNvCxnSpPr>
              <a:cxnSpLocks/>
              <a:stCxn id="56" idx="3"/>
            </p:cNvCxnSpPr>
            <p:nvPr/>
          </p:nvCxnSpPr>
          <p:spPr>
            <a:xfrm flipV="1">
              <a:off x="4436896" y="2847819"/>
              <a:ext cx="905857" cy="1208"/>
            </a:xfrm>
            <a:prstGeom prst="straightConnector1">
              <a:avLst/>
            </a:prstGeom>
            <a:ln w="19050">
              <a:solidFill>
                <a:srgbClr val="F36E2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E732B74-E4FB-4BF9-9B03-E4B5DB872751}"/>
                </a:ext>
              </a:extLst>
            </p:cNvPr>
            <p:cNvSpPr txBox="1"/>
            <p:nvPr/>
          </p:nvSpPr>
          <p:spPr>
            <a:xfrm>
              <a:off x="2158132" y="2679750"/>
              <a:ext cx="2278764" cy="338555"/>
            </a:xfrm>
            <a:prstGeom prst="rect">
              <a:avLst/>
            </a:prstGeom>
            <a:noFill/>
          </p:spPr>
          <p:txBody>
            <a:bodyPr wrap="square" rtlCol="0">
              <a:spAutoFit/>
            </a:bodyPr>
            <a:lstStyle/>
            <a:p>
              <a:pPr algn="ctr" defTabSz="685783"/>
              <a:r>
                <a:rPr lang="en-US" sz="1050">
                  <a:latin typeface="Segoe UI Light" panose="020B0502040204020203" pitchFamily="34" charset="0"/>
                  <a:cs typeface="Segoe UI Light" panose="020B0502040204020203" pitchFamily="34" charset="0"/>
                </a:rPr>
                <a:t>Phase 2a: </a:t>
              </a:r>
              <a:r>
                <a:rPr lang="en-US" sz="1050" b="1">
                  <a:latin typeface="Segoe UI Light" panose="020B0502040204020203" pitchFamily="34" charset="0"/>
                  <a:cs typeface="Segoe UI Light" panose="020B0502040204020203" pitchFamily="34" charset="0"/>
                </a:rPr>
                <a:t>Redo from sLog</a:t>
              </a:r>
            </a:p>
          </p:txBody>
        </p:sp>
        <p:cxnSp>
          <p:nvCxnSpPr>
            <p:cNvPr id="8" name="Straight Connector 7">
              <a:extLst>
                <a:ext uri="{FF2B5EF4-FFF2-40B4-BE49-F238E27FC236}">
                  <a16:creationId xmlns:a16="http://schemas.microsoft.com/office/drawing/2014/main" id="{71C9D36A-CC48-42F7-9245-DEE314C0A8F1}"/>
                </a:ext>
              </a:extLst>
            </p:cNvPr>
            <p:cNvCxnSpPr>
              <a:cxnSpLocks/>
              <a:endCxn id="56" idx="1"/>
            </p:cNvCxnSpPr>
            <p:nvPr/>
          </p:nvCxnSpPr>
          <p:spPr>
            <a:xfrm>
              <a:off x="1344572" y="2833639"/>
              <a:ext cx="813560" cy="15388"/>
            </a:xfrm>
            <a:prstGeom prst="line">
              <a:avLst/>
            </a:prstGeom>
            <a:ln w="19050">
              <a:solidFill>
                <a:srgbClr val="F36E21"/>
              </a:solidFill>
              <a:prstDash val="sysDash"/>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838C37E-3DC2-4957-A7E0-3A2939764842}"/>
              </a:ext>
            </a:extLst>
          </p:cNvPr>
          <p:cNvGrpSpPr/>
          <p:nvPr/>
        </p:nvGrpSpPr>
        <p:grpSpPr>
          <a:xfrm>
            <a:off x="1008430" y="3045855"/>
            <a:ext cx="7961240" cy="276999"/>
            <a:chOff x="1344573" y="3594992"/>
            <a:chExt cx="10614986" cy="369334"/>
          </a:xfrm>
        </p:grpSpPr>
        <p:grpSp>
          <p:nvGrpSpPr>
            <p:cNvPr id="34" name="Group 33">
              <a:extLst>
                <a:ext uri="{FF2B5EF4-FFF2-40B4-BE49-F238E27FC236}">
                  <a16:creationId xmlns:a16="http://schemas.microsoft.com/office/drawing/2014/main" id="{31C37674-6F87-4251-B13A-5584B578ADA6}"/>
                </a:ext>
              </a:extLst>
            </p:cNvPr>
            <p:cNvGrpSpPr/>
            <p:nvPr/>
          </p:nvGrpSpPr>
          <p:grpSpPr>
            <a:xfrm>
              <a:off x="1344573" y="3594992"/>
              <a:ext cx="10614986" cy="369334"/>
              <a:chOff x="1344573" y="4586391"/>
              <a:chExt cx="10614986" cy="369334"/>
            </a:xfrm>
          </p:grpSpPr>
          <p:grpSp>
            <p:nvGrpSpPr>
              <p:cNvPr id="69" name="Group 68">
                <a:extLst>
                  <a:ext uri="{FF2B5EF4-FFF2-40B4-BE49-F238E27FC236}">
                    <a16:creationId xmlns:a16="http://schemas.microsoft.com/office/drawing/2014/main" id="{E8C62B30-9FBE-41EB-8A2D-7F57AF681B10}"/>
                  </a:ext>
                </a:extLst>
              </p:cNvPr>
              <p:cNvGrpSpPr/>
              <p:nvPr/>
            </p:nvGrpSpPr>
            <p:grpSpPr>
              <a:xfrm>
                <a:off x="1344573" y="4598075"/>
                <a:ext cx="3623437" cy="338557"/>
                <a:chOff x="1364457" y="3565944"/>
                <a:chExt cx="2958490" cy="338557"/>
              </a:xfrm>
            </p:grpSpPr>
            <p:cxnSp>
              <p:nvCxnSpPr>
                <p:cNvPr id="73" name="Straight Arrow Connector 72">
                  <a:extLst>
                    <a:ext uri="{FF2B5EF4-FFF2-40B4-BE49-F238E27FC236}">
                      <a16:creationId xmlns:a16="http://schemas.microsoft.com/office/drawing/2014/main" id="{E4542FBC-80F3-4D13-97CA-D40ED5DCEAE6}"/>
                    </a:ext>
                  </a:extLst>
                </p:cNvPr>
                <p:cNvCxnSpPr>
                  <a:cxnSpLocks/>
                </p:cNvCxnSpPr>
                <p:nvPr/>
              </p:nvCxnSpPr>
              <p:spPr>
                <a:xfrm flipH="1">
                  <a:off x="1364457" y="3750600"/>
                  <a:ext cx="1196973" cy="0"/>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4F98CB7-BC78-465A-97CC-6D347C1D4541}"/>
                    </a:ext>
                  </a:extLst>
                </p:cNvPr>
                <p:cNvSpPr txBox="1"/>
                <p:nvPr/>
              </p:nvSpPr>
              <p:spPr>
                <a:xfrm>
                  <a:off x="2462365" y="3565944"/>
                  <a:ext cx="1860582" cy="338557"/>
                </a:xfrm>
                <a:prstGeom prst="rect">
                  <a:avLst/>
                </a:prstGeom>
                <a:noFill/>
              </p:spPr>
              <p:txBody>
                <a:bodyPr wrap="square" rtlCol="0">
                  <a:spAutoFit/>
                </a:bodyPr>
                <a:lstStyle/>
                <a:p>
                  <a:pPr algn="ctr" defTabSz="685783"/>
                  <a:r>
                    <a:rPr lang="en-US" sz="1050">
                      <a:latin typeface="Segoe UI Light" panose="020B0502040204020203" pitchFamily="34" charset="0"/>
                      <a:cs typeface="Segoe UI Light" panose="020B0502040204020203" pitchFamily="34" charset="0"/>
                    </a:rPr>
                    <a:t>Phase 3: </a:t>
                  </a:r>
                  <a:r>
                    <a:rPr lang="en-US" sz="1050" b="1">
                      <a:latin typeface="Segoe UI Light" panose="020B0502040204020203" pitchFamily="34" charset="0"/>
                      <a:cs typeface="Segoe UI Light" panose="020B0502040204020203" pitchFamily="34" charset="0"/>
                    </a:rPr>
                    <a:t>Undo from sLog</a:t>
                  </a:r>
                </a:p>
              </p:txBody>
            </p:sp>
          </p:grpSp>
          <p:sp>
            <p:nvSpPr>
              <p:cNvPr id="68" name="TextBox 67">
                <a:extLst>
                  <a:ext uri="{FF2B5EF4-FFF2-40B4-BE49-F238E27FC236}">
                    <a16:creationId xmlns:a16="http://schemas.microsoft.com/office/drawing/2014/main" id="{D89748A4-0588-45E1-8021-4F91BD6A05CC}"/>
                  </a:ext>
                </a:extLst>
              </p:cNvPr>
              <p:cNvSpPr txBox="1"/>
              <p:nvPr/>
            </p:nvSpPr>
            <p:spPr>
              <a:xfrm>
                <a:off x="7059841" y="4586391"/>
                <a:ext cx="4899718" cy="369334"/>
              </a:xfrm>
              <a:prstGeom prst="rect">
                <a:avLst/>
              </a:prstGeom>
              <a:noFill/>
            </p:spPr>
            <p:txBody>
              <a:bodyPr wrap="square" rtlCol="0">
                <a:spAutoFit/>
              </a:bodyPr>
              <a:lstStyle/>
              <a:p>
                <a:pPr defTabSz="685783"/>
                <a:r>
                  <a:rPr lang="en-US" sz="1200">
                    <a:latin typeface="Segoe UI Light" panose="020B0502040204020203" pitchFamily="34" charset="0"/>
                    <a:cs typeface="Segoe UI Light" panose="020B0502040204020203" pitchFamily="34" charset="0"/>
                  </a:rPr>
                  <a:t>Instant Undo by using sLog instead of Transaction Log</a:t>
                </a:r>
              </a:p>
            </p:txBody>
          </p:sp>
        </p:grpSp>
        <p:cxnSp>
          <p:nvCxnSpPr>
            <p:cNvPr id="23" name="Straight Connector 22">
              <a:extLst>
                <a:ext uri="{FF2B5EF4-FFF2-40B4-BE49-F238E27FC236}">
                  <a16:creationId xmlns:a16="http://schemas.microsoft.com/office/drawing/2014/main" id="{61399CE3-36D6-472A-9A42-106D29C05E58}"/>
                </a:ext>
              </a:extLst>
            </p:cNvPr>
            <p:cNvCxnSpPr/>
            <p:nvPr/>
          </p:nvCxnSpPr>
          <p:spPr>
            <a:xfrm>
              <a:off x="4910262" y="3790310"/>
              <a:ext cx="2108013"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a:extLst>
              <a:ext uri="{FF2B5EF4-FFF2-40B4-BE49-F238E27FC236}">
                <a16:creationId xmlns:a16="http://schemas.microsoft.com/office/drawing/2014/main" id="{2CFDF30F-BE3E-496A-ACBE-CDF068DB2A2C}"/>
              </a:ext>
            </a:extLst>
          </p:cNvPr>
          <p:cNvCxnSpPr>
            <a:cxnSpLocks/>
          </p:cNvCxnSpPr>
          <p:nvPr/>
        </p:nvCxnSpPr>
        <p:spPr>
          <a:xfrm>
            <a:off x="177406" y="4090348"/>
            <a:ext cx="5276817" cy="0"/>
          </a:xfrm>
          <a:prstGeom prst="straightConnector1">
            <a:avLst/>
          </a:prstGeom>
          <a:ln w="63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C9461D7-CA48-4648-8C00-40143988AE67}"/>
              </a:ext>
            </a:extLst>
          </p:cNvPr>
          <p:cNvSpPr txBox="1"/>
          <p:nvPr/>
        </p:nvSpPr>
        <p:spPr>
          <a:xfrm>
            <a:off x="5467458" y="3629219"/>
            <a:ext cx="1035742" cy="230832"/>
          </a:xfrm>
          <a:prstGeom prst="rect">
            <a:avLst/>
          </a:prstGeom>
          <a:noFill/>
        </p:spPr>
        <p:txBody>
          <a:bodyPr wrap="square" rtlCol="0">
            <a:spAutoFit/>
          </a:bodyPr>
          <a:lstStyle/>
          <a:p>
            <a:pPr defTabSz="685783"/>
            <a:r>
              <a:rPr lang="en-US" sz="900">
                <a:latin typeface="Segoe UI Light" panose="020B0502040204020203" pitchFamily="34" charset="0"/>
                <a:cs typeface="Segoe UI Light" panose="020B0502040204020203" pitchFamily="34" charset="0"/>
              </a:rPr>
              <a:t>Transaction Log</a:t>
            </a:r>
            <a:endParaRPr lang="en-US" sz="1050">
              <a:latin typeface="Segoe UI Light" panose="020B0502040204020203" pitchFamily="34" charset="0"/>
              <a:cs typeface="Segoe UI Light" panose="020B0502040204020203" pitchFamily="34" charset="0"/>
            </a:endParaRPr>
          </a:p>
        </p:txBody>
      </p:sp>
      <p:sp>
        <p:nvSpPr>
          <p:cNvPr id="85" name="TextBox 84">
            <a:extLst>
              <a:ext uri="{FF2B5EF4-FFF2-40B4-BE49-F238E27FC236}">
                <a16:creationId xmlns:a16="http://schemas.microsoft.com/office/drawing/2014/main" id="{E2FBC48E-10A0-4C04-A836-806999F69DCE}"/>
              </a:ext>
            </a:extLst>
          </p:cNvPr>
          <p:cNvSpPr txBox="1"/>
          <p:nvPr/>
        </p:nvSpPr>
        <p:spPr>
          <a:xfrm>
            <a:off x="5485508" y="3971042"/>
            <a:ext cx="1276937" cy="230832"/>
          </a:xfrm>
          <a:prstGeom prst="rect">
            <a:avLst/>
          </a:prstGeom>
          <a:noFill/>
        </p:spPr>
        <p:txBody>
          <a:bodyPr wrap="square" rtlCol="0">
            <a:spAutoFit/>
          </a:bodyPr>
          <a:lstStyle/>
          <a:p>
            <a:pPr defTabSz="685783"/>
            <a:r>
              <a:rPr lang="en-US" sz="900">
                <a:latin typeface="Segoe UI Light" panose="020B0502040204020203" pitchFamily="34" charset="0"/>
                <a:cs typeface="Segoe UI Light" panose="020B0502040204020203" pitchFamily="34" charset="0"/>
              </a:rPr>
              <a:t>sLog (in memory)</a:t>
            </a:r>
            <a:endParaRPr lang="en-US" sz="1050">
              <a:latin typeface="Segoe UI Light" panose="020B0502040204020203" pitchFamily="34" charset="0"/>
              <a:cs typeface="Segoe UI Light" panose="020B0502040204020203" pitchFamily="34" charset="0"/>
            </a:endParaRPr>
          </a:p>
        </p:txBody>
      </p:sp>
      <p:sp>
        <p:nvSpPr>
          <p:cNvPr id="89" name="Rectangle 88">
            <a:extLst>
              <a:ext uri="{FF2B5EF4-FFF2-40B4-BE49-F238E27FC236}">
                <a16:creationId xmlns:a16="http://schemas.microsoft.com/office/drawing/2014/main" id="{4CB894D5-13EB-4946-8BE4-BB05369F4CA1}"/>
              </a:ext>
            </a:extLst>
          </p:cNvPr>
          <p:cNvSpPr/>
          <p:nvPr/>
        </p:nvSpPr>
        <p:spPr>
          <a:xfrm>
            <a:off x="1243143" y="3661192"/>
            <a:ext cx="52181" cy="1527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chemeClr val="tx1"/>
              </a:solidFill>
              <a:latin typeface="Segoe UI Light" panose="020B0502040204020203" pitchFamily="34" charset="0"/>
              <a:cs typeface="Segoe UI Light" panose="020B0502040204020203" pitchFamily="34" charset="0"/>
            </a:endParaRPr>
          </a:p>
        </p:txBody>
      </p:sp>
      <p:cxnSp>
        <p:nvCxnSpPr>
          <p:cNvPr id="90" name="Straight Connector 89">
            <a:extLst>
              <a:ext uri="{FF2B5EF4-FFF2-40B4-BE49-F238E27FC236}">
                <a16:creationId xmlns:a16="http://schemas.microsoft.com/office/drawing/2014/main" id="{8B38A6C3-35F4-4E8F-B4A2-43590258D8C9}"/>
              </a:ext>
            </a:extLst>
          </p:cNvPr>
          <p:cNvCxnSpPr>
            <a:cxnSpLocks/>
          </p:cNvCxnSpPr>
          <p:nvPr/>
        </p:nvCxnSpPr>
        <p:spPr>
          <a:xfrm>
            <a:off x="1906613"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F3CCFE7-B252-483E-8E99-CF3BBF6B0022}"/>
              </a:ext>
            </a:extLst>
          </p:cNvPr>
          <p:cNvCxnSpPr>
            <a:cxnSpLocks/>
          </p:cNvCxnSpPr>
          <p:nvPr/>
        </p:nvCxnSpPr>
        <p:spPr>
          <a:xfrm>
            <a:off x="1941208"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2C5D563-5F6F-481B-B1D3-722FA77DE9BF}"/>
              </a:ext>
            </a:extLst>
          </p:cNvPr>
          <p:cNvCxnSpPr>
            <a:cxnSpLocks/>
          </p:cNvCxnSpPr>
          <p:nvPr/>
        </p:nvCxnSpPr>
        <p:spPr>
          <a:xfrm>
            <a:off x="1977839"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673495F-8627-4A99-AD2A-832753EFB45D}"/>
              </a:ext>
            </a:extLst>
          </p:cNvPr>
          <p:cNvCxnSpPr>
            <a:cxnSpLocks/>
          </p:cNvCxnSpPr>
          <p:nvPr/>
        </p:nvCxnSpPr>
        <p:spPr>
          <a:xfrm>
            <a:off x="2036706"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BABFD37-3A69-457A-A85E-897922AA981B}"/>
              </a:ext>
            </a:extLst>
          </p:cNvPr>
          <p:cNvCxnSpPr>
            <a:cxnSpLocks/>
          </p:cNvCxnSpPr>
          <p:nvPr/>
        </p:nvCxnSpPr>
        <p:spPr>
          <a:xfrm>
            <a:off x="2071301"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B7F061-A709-4667-8BB5-82096BEFF6F8}"/>
              </a:ext>
            </a:extLst>
          </p:cNvPr>
          <p:cNvCxnSpPr>
            <a:cxnSpLocks/>
          </p:cNvCxnSpPr>
          <p:nvPr/>
        </p:nvCxnSpPr>
        <p:spPr>
          <a:xfrm>
            <a:off x="2107932"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95B51F8-176C-4459-9517-31B0EDC15A16}"/>
              </a:ext>
            </a:extLst>
          </p:cNvPr>
          <p:cNvCxnSpPr>
            <a:cxnSpLocks/>
          </p:cNvCxnSpPr>
          <p:nvPr/>
        </p:nvCxnSpPr>
        <p:spPr>
          <a:xfrm>
            <a:off x="1742116"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47E0ECD-7A71-48AD-8BFD-C5818ED2359C}"/>
              </a:ext>
            </a:extLst>
          </p:cNvPr>
          <p:cNvCxnSpPr>
            <a:cxnSpLocks/>
          </p:cNvCxnSpPr>
          <p:nvPr/>
        </p:nvCxnSpPr>
        <p:spPr>
          <a:xfrm>
            <a:off x="1776711"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90B2A7E-CB01-4DE9-9874-E26ADB04502E}"/>
              </a:ext>
            </a:extLst>
          </p:cNvPr>
          <p:cNvCxnSpPr>
            <a:cxnSpLocks/>
          </p:cNvCxnSpPr>
          <p:nvPr/>
        </p:nvCxnSpPr>
        <p:spPr>
          <a:xfrm>
            <a:off x="1813342"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8D598F79-AA6F-4324-B439-5B79AD1B243C}"/>
              </a:ext>
            </a:extLst>
          </p:cNvPr>
          <p:cNvSpPr/>
          <p:nvPr/>
        </p:nvSpPr>
        <p:spPr>
          <a:xfrm>
            <a:off x="2143552" y="3661192"/>
            <a:ext cx="52181" cy="1527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chemeClr val="tx1"/>
              </a:solidFill>
              <a:latin typeface="Segoe UI Light" panose="020B0502040204020203" pitchFamily="34" charset="0"/>
              <a:cs typeface="Segoe UI Light" panose="020B0502040204020203" pitchFamily="34" charset="0"/>
            </a:endParaRPr>
          </a:p>
        </p:txBody>
      </p:sp>
      <p:cxnSp>
        <p:nvCxnSpPr>
          <p:cNvPr id="100" name="Straight Connector 99">
            <a:extLst>
              <a:ext uri="{FF2B5EF4-FFF2-40B4-BE49-F238E27FC236}">
                <a16:creationId xmlns:a16="http://schemas.microsoft.com/office/drawing/2014/main" id="{27096177-FA64-46D0-8621-B1117D3276F6}"/>
              </a:ext>
            </a:extLst>
          </p:cNvPr>
          <p:cNvCxnSpPr>
            <a:cxnSpLocks/>
          </p:cNvCxnSpPr>
          <p:nvPr/>
        </p:nvCxnSpPr>
        <p:spPr>
          <a:xfrm>
            <a:off x="1578610"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543A8C8-BED0-42C8-A458-CEB6FEAD0B62}"/>
              </a:ext>
            </a:extLst>
          </p:cNvPr>
          <p:cNvCxnSpPr>
            <a:cxnSpLocks/>
          </p:cNvCxnSpPr>
          <p:nvPr/>
        </p:nvCxnSpPr>
        <p:spPr>
          <a:xfrm>
            <a:off x="1613205"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751CCCB-10C3-41D3-B26C-212CAB0EA56B}"/>
              </a:ext>
            </a:extLst>
          </p:cNvPr>
          <p:cNvCxnSpPr>
            <a:cxnSpLocks/>
          </p:cNvCxnSpPr>
          <p:nvPr/>
        </p:nvCxnSpPr>
        <p:spPr>
          <a:xfrm>
            <a:off x="1649836"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61BFEA2-5E2B-4651-902B-E6486314797B}"/>
              </a:ext>
            </a:extLst>
          </p:cNvPr>
          <p:cNvCxnSpPr>
            <a:cxnSpLocks/>
          </p:cNvCxnSpPr>
          <p:nvPr/>
        </p:nvCxnSpPr>
        <p:spPr>
          <a:xfrm>
            <a:off x="1377767"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9679E80-BB27-4ACE-AFA7-C9254AB7FD63}"/>
              </a:ext>
            </a:extLst>
          </p:cNvPr>
          <p:cNvCxnSpPr>
            <a:cxnSpLocks/>
          </p:cNvCxnSpPr>
          <p:nvPr/>
        </p:nvCxnSpPr>
        <p:spPr>
          <a:xfrm>
            <a:off x="1412362"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0A43164-C7AD-423C-B026-8571733D4840}"/>
              </a:ext>
            </a:extLst>
          </p:cNvPr>
          <p:cNvCxnSpPr>
            <a:cxnSpLocks/>
          </p:cNvCxnSpPr>
          <p:nvPr/>
        </p:nvCxnSpPr>
        <p:spPr>
          <a:xfrm>
            <a:off x="1448993"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DB7A66-266C-4071-9711-C15A2728FD11}"/>
              </a:ext>
            </a:extLst>
          </p:cNvPr>
          <p:cNvCxnSpPr>
            <a:cxnSpLocks/>
          </p:cNvCxnSpPr>
          <p:nvPr/>
        </p:nvCxnSpPr>
        <p:spPr>
          <a:xfrm>
            <a:off x="2252756"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33ABD9E-C41D-4748-98E5-9844C393A7B1}"/>
              </a:ext>
            </a:extLst>
          </p:cNvPr>
          <p:cNvCxnSpPr>
            <a:cxnSpLocks/>
          </p:cNvCxnSpPr>
          <p:nvPr/>
        </p:nvCxnSpPr>
        <p:spPr>
          <a:xfrm>
            <a:off x="2287352"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F010A80-1E52-4355-B842-7481489A5D43}"/>
              </a:ext>
            </a:extLst>
          </p:cNvPr>
          <p:cNvCxnSpPr>
            <a:cxnSpLocks/>
          </p:cNvCxnSpPr>
          <p:nvPr/>
        </p:nvCxnSpPr>
        <p:spPr>
          <a:xfrm>
            <a:off x="2323982"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5EBC000-F032-4374-8F5E-7FEE3D4C9030}"/>
              </a:ext>
            </a:extLst>
          </p:cNvPr>
          <p:cNvCxnSpPr>
            <a:cxnSpLocks/>
          </p:cNvCxnSpPr>
          <p:nvPr/>
        </p:nvCxnSpPr>
        <p:spPr>
          <a:xfrm>
            <a:off x="2364683"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36F32E0-5FCD-45AA-83B1-CFBBD935FEAB}"/>
              </a:ext>
            </a:extLst>
          </p:cNvPr>
          <p:cNvCxnSpPr>
            <a:cxnSpLocks/>
          </p:cNvCxnSpPr>
          <p:nvPr/>
        </p:nvCxnSpPr>
        <p:spPr>
          <a:xfrm>
            <a:off x="2399278"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2A39F13-F8B8-4C0B-916F-206EA9A81135}"/>
              </a:ext>
            </a:extLst>
          </p:cNvPr>
          <p:cNvCxnSpPr>
            <a:cxnSpLocks/>
          </p:cNvCxnSpPr>
          <p:nvPr/>
        </p:nvCxnSpPr>
        <p:spPr>
          <a:xfrm>
            <a:off x="2435909" y="366348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841DA55-508C-4B03-93CE-ACFD11D17CD4}"/>
              </a:ext>
            </a:extLst>
          </p:cNvPr>
          <p:cNvCxnSpPr>
            <a:cxnSpLocks/>
          </p:cNvCxnSpPr>
          <p:nvPr/>
        </p:nvCxnSpPr>
        <p:spPr>
          <a:xfrm>
            <a:off x="2552556"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BFCCD93-AEF0-46A4-BB82-1E23DFB72312}"/>
              </a:ext>
            </a:extLst>
          </p:cNvPr>
          <p:cNvCxnSpPr>
            <a:cxnSpLocks/>
          </p:cNvCxnSpPr>
          <p:nvPr/>
        </p:nvCxnSpPr>
        <p:spPr>
          <a:xfrm>
            <a:off x="2587151"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BB51E06-9BE3-46EE-8DE7-D2EF1CB602B2}"/>
              </a:ext>
            </a:extLst>
          </p:cNvPr>
          <p:cNvCxnSpPr>
            <a:cxnSpLocks/>
          </p:cNvCxnSpPr>
          <p:nvPr/>
        </p:nvCxnSpPr>
        <p:spPr>
          <a:xfrm>
            <a:off x="2623782"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DE7A7E4-D152-4152-A43D-19D31BB3EB44}"/>
              </a:ext>
            </a:extLst>
          </p:cNvPr>
          <p:cNvCxnSpPr>
            <a:cxnSpLocks/>
          </p:cNvCxnSpPr>
          <p:nvPr/>
        </p:nvCxnSpPr>
        <p:spPr>
          <a:xfrm>
            <a:off x="2664482"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54DB8B2-E5F2-46F1-8D8D-3C34F82F323F}"/>
              </a:ext>
            </a:extLst>
          </p:cNvPr>
          <p:cNvCxnSpPr>
            <a:cxnSpLocks/>
          </p:cNvCxnSpPr>
          <p:nvPr/>
        </p:nvCxnSpPr>
        <p:spPr>
          <a:xfrm>
            <a:off x="2699078"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D91030F-F4CC-4B96-A0C8-F90965AE907C}"/>
              </a:ext>
            </a:extLst>
          </p:cNvPr>
          <p:cNvCxnSpPr>
            <a:cxnSpLocks/>
          </p:cNvCxnSpPr>
          <p:nvPr/>
        </p:nvCxnSpPr>
        <p:spPr>
          <a:xfrm>
            <a:off x="2735708" y="3661194"/>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ECC4E78-7FA4-497F-AAB6-6B7F4F964F47}"/>
              </a:ext>
            </a:extLst>
          </p:cNvPr>
          <p:cNvCxnSpPr>
            <a:cxnSpLocks/>
          </p:cNvCxnSpPr>
          <p:nvPr/>
        </p:nvCxnSpPr>
        <p:spPr>
          <a:xfrm>
            <a:off x="2873832"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91ABBC3-E767-44AA-9BDE-D47B9B6252DE}"/>
              </a:ext>
            </a:extLst>
          </p:cNvPr>
          <p:cNvCxnSpPr>
            <a:cxnSpLocks/>
          </p:cNvCxnSpPr>
          <p:nvPr/>
        </p:nvCxnSpPr>
        <p:spPr>
          <a:xfrm>
            <a:off x="2908427"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EC7631C-A3D3-4B6C-AFB2-70786890DD9A}"/>
              </a:ext>
            </a:extLst>
          </p:cNvPr>
          <p:cNvCxnSpPr>
            <a:cxnSpLocks/>
          </p:cNvCxnSpPr>
          <p:nvPr/>
        </p:nvCxnSpPr>
        <p:spPr>
          <a:xfrm>
            <a:off x="2945058"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646E485-686B-4BA4-89D6-45D952D28AF2}"/>
              </a:ext>
            </a:extLst>
          </p:cNvPr>
          <p:cNvCxnSpPr>
            <a:cxnSpLocks/>
          </p:cNvCxnSpPr>
          <p:nvPr/>
        </p:nvCxnSpPr>
        <p:spPr>
          <a:xfrm>
            <a:off x="2985758"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8CA5B98-A8E8-4F52-9B6F-78FF7FD467C6}"/>
              </a:ext>
            </a:extLst>
          </p:cNvPr>
          <p:cNvCxnSpPr>
            <a:cxnSpLocks/>
          </p:cNvCxnSpPr>
          <p:nvPr/>
        </p:nvCxnSpPr>
        <p:spPr>
          <a:xfrm>
            <a:off x="3020354"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ADE17B-DDDC-4E33-9FE3-26B02AAA74C9}"/>
              </a:ext>
            </a:extLst>
          </p:cNvPr>
          <p:cNvCxnSpPr>
            <a:cxnSpLocks/>
          </p:cNvCxnSpPr>
          <p:nvPr/>
        </p:nvCxnSpPr>
        <p:spPr>
          <a:xfrm>
            <a:off x="3056984"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B484952-66A0-45EE-AB70-5CD9375CCD55}"/>
              </a:ext>
            </a:extLst>
          </p:cNvPr>
          <p:cNvCxnSpPr>
            <a:cxnSpLocks/>
          </p:cNvCxnSpPr>
          <p:nvPr/>
        </p:nvCxnSpPr>
        <p:spPr>
          <a:xfrm>
            <a:off x="3107354"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AA93E27-CBD1-4407-A234-3EDB7E9EEAAC}"/>
              </a:ext>
            </a:extLst>
          </p:cNvPr>
          <p:cNvCxnSpPr>
            <a:cxnSpLocks/>
          </p:cNvCxnSpPr>
          <p:nvPr/>
        </p:nvCxnSpPr>
        <p:spPr>
          <a:xfrm>
            <a:off x="3141950"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838DBEC-C372-489C-93FF-274E608677E4}"/>
              </a:ext>
            </a:extLst>
          </p:cNvPr>
          <p:cNvCxnSpPr>
            <a:cxnSpLocks/>
          </p:cNvCxnSpPr>
          <p:nvPr/>
        </p:nvCxnSpPr>
        <p:spPr>
          <a:xfrm>
            <a:off x="3178580"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5287204-8CA2-481D-A614-56D1B171D478}"/>
              </a:ext>
            </a:extLst>
          </p:cNvPr>
          <p:cNvCxnSpPr>
            <a:cxnSpLocks/>
          </p:cNvCxnSpPr>
          <p:nvPr/>
        </p:nvCxnSpPr>
        <p:spPr>
          <a:xfrm>
            <a:off x="3219281"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DB32417-D688-4860-9DDE-29C22BE30616}"/>
              </a:ext>
            </a:extLst>
          </p:cNvPr>
          <p:cNvCxnSpPr>
            <a:cxnSpLocks/>
          </p:cNvCxnSpPr>
          <p:nvPr/>
        </p:nvCxnSpPr>
        <p:spPr>
          <a:xfrm>
            <a:off x="3253876"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DF33123-8517-4520-8968-3C6F1ED092BA}"/>
              </a:ext>
            </a:extLst>
          </p:cNvPr>
          <p:cNvCxnSpPr>
            <a:cxnSpLocks/>
          </p:cNvCxnSpPr>
          <p:nvPr/>
        </p:nvCxnSpPr>
        <p:spPr>
          <a:xfrm>
            <a:off x="3290507"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758BC5C-A0CC-4F12-851B-5CE33CA2F808}"/>
              </a:ext>
            </a:extLst>
          </p:cNvPr>
          <p:cNvCxnSpPr>
            <a:cxnSpLocks/>
          </p:cNvCxnSpPr>
          <p:nvPr/>
        </p:nvCxnSpPr>
        <p:spPr>
          <a:xfrm>
            <a:off x="3333170" y="366411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E2566E0-78E7-45FD-8E66-1DC26E11D34F}"/>
              </a:ext>
            </a:extLst>
          </p:cNvPr>
          <p:cNvCxnSpPr>
            <a:cxnSpLocks/>
          </p:cNvCxnSpPr>
          <p:nvPr/>
        </p:nvCxnSpPr>
        <p:spPr>
          <a:xfrm>
            <a:off x="3379755" y="3664117"/>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C1DA2FA-268D-44EC-95D8-B4B839945E47}"/>
              </a:ext>
            </a:extLst>
          </p:cNvPr>
          <p:cNvCxnSpPr>
            <a:cxnSpLocks/>
          </p:cNvCxnSpPr>
          <p:nvPr/>
        </p:nvCxnSpPr>
        <p:spPr>
          <a:xfrm>
            <a:off x="3418784" y="3664117"/>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1544B2A-E1BB-470B-8B2B-8EC0987D96D6}"/>
              </a:ext>
            </a:extLst>
          </p:cNvPr>
          <p:cNvCxnSpPr>
            <a:cxnSpLocks/>
          </p:cNvCxnSpPr>
          <p:nvPr/>
        </p:nvCxnSpPr>
        <p:spPr>
          <a:xfrm>
            <a:off x="3469076" y="3664116"/>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2F6AA72-3E48-4ADC-ADD5-381AA6B3A01E}"/>
              </a:ext>
            </a:extLst>
          </p:cNvPr>
          <p:cNvCxnSpPr>
            <a:cxnSpLocks/>
          </p:cNvCxnSpPr>
          <p:nvPr/>
        </p:nvCxnSpPr>
        <p:spPr>
          <a:xfrm>
            <a:off x="3506069" y="3664116"/>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2A00CBF-A8BC-4D08-AAAB-B2818F3DDC5E}"/>
              </a:ext>
            </a:extLst>
          </p:cNvPr>
          <p:cNvCxnSpPr>
            <a:cxnSpLocks/>
          </p:cNvCxnSpPr>
          <p:nvPr/>
        </p:nvCxnSpPr>
        <p:spPr>
          <a:xfrm>
            <a:off x="3552291"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8EA51DBC-83AC-4D42-A98E-82D6566CF01C}"/>
              </a:ext>
            </a:extLst>
          </p:cNvPr>
          <p:cNvSpPr/>
          <p:nvPr/>
        </p:nvSpPr>
        <p:spPr>
          <a:xfrm>
            <a:off x="4274444" y="3654768"/>
            <a:ext cx="52181" cy="1527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chemeClr val="tx1"/>
              </a:solidFill>
              <a:latin typeface="Segoe UI Light" panose="020B0502040204020203" pitchFamily="34" charset="0"/>
              <a:cs typeface="Segoe UI Light" panose="020B0502040204020203" pitchFamily="34" charset="0"/>
            </a:endParaRPr>
          </a:p>
        </p:txBody>
      </p:sp>
      <p:cxnSp>
        <p:nvCxnSpPr>
          <p:cNvPr id="137" name="Straight Connector 136">
            <a:extLst>
              <a:ext uri="{FF2B5EF4-FFF2-40B4-BE49-F238E27FC236}">
                <a16:creationId xmlns:a16="http://schemas.microsoft.com/office/drawing/2014/main" id="{140830CE-7ADC-4F66-8047-56191C3BC368}"/>
              </a:ext>
            </a:extLst>
          </p:cNvPr>
          <p:cNvCxnSpPr>
            <a:cxnSpLocks/>
          </p:cNvCxnSpPr>
          <p:nvPr/>
        </p:nvCxnSpPr>
        <p:spPr>
          <a:xfrm>
            <a:off x="3770903"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2BDE4BF-F5DE-4451-85F2-043606ECA4D8}"/>
              </a:ext>
            </a:extLst>
          </p:cNvPr>
          <p:cNvCxnSpPr>
            <a:cxnSpLocks/>
          </p:cNvCxnSpPr>
          <p:nvPr/>
        </p:nvCxnSpPr>
        <p:spPr>
          <a:xfrm>
            <a:off x="3811603"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7A6AB16-F8EA-4807-8CD8-4AC84818F309}"/>
              </a:ext>
            </a:extLst>
          </p:cNvPr>
          <p:cNvCxnSpPr>
            <a:cxnSpLocks/>
          </p:cNvCxnSpPr>
          <p:nvPr/>
        </p:nvCxnSpPr>
        <p:spPr>
          <a:xfrm>
            <a:off x="3846198"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435FB15-C376-4D48-9C6F-C7BE919FC7EE}"/>
              </a:ext>
            </a:extLst>
          </p:cNvPr>
          <p:cNvCxnSpPr>
            <a:cxnSpLocks/>
          </p:cNvCxnSpPr>
          <p:nvPr/>
        </p:nvCxnSpPr>
        <p:spPr>
          <a:xfrm>
            <a:off x="3882829"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3BD9CA4-6741-47E3-8C82-3CF49FBEE6F4}"/>
              </a:ext>
            </a:extLst>
          </p:cNvPr>
          <p:cNvCxnSpPr>
            <a:cxnSpLocks/>
          </p:cNvCxnSpPr>
          <p:nvPr/>
        </p:nvCxnSpPr>
        <p:spPr>
          <a:xfrm>
            <a:off x="4105769"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181B062-2E4D-4CC7-BA8C-DD273EE1DD3E}"/>
              </a:ext>
            </a:extLst>
          </p:cNvPr>
          <p:cNvCxnSpPr>
            <a:cxnSpLocks/>
          </p:cNvCxnSpPr>
          <p:nvPr/>
        </p:nvCxnSpPr>
        <p:spPr>
          <a:xfrm>
            <a:off x="4146470"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9C0FF54-C547-4CD6-915C-7618576B69A4}"/>
              </a:ext>
            </a:extLst>
          </p:cNvPr>
          <p:cNvCxnSpPr>
            <a:cxnSpLocks/>
          </p:cNvCxnSpPr>
          <p:nvPr/>
        </p:nvCxnSpPr>
        <p:spPr>
          <a:xfrm>
            <a:off x="4181065"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FB9643F-CAD5-4CB4-B916-3B7B4949E1E5}"/>
              </a:ext>
            </a:extLst>
          </p:cNvPr>
          <p:cNvCxnSpPr>
            <a:cxnSpLocks/>
          </p:cNvCxnSpPr>
          <p:nvPr/>
        </p:nvCxnSpPr>
        <p:spPr>
          <a:xfrm>
            <a:off x="4217696" y="3666199"/>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6C9D116-E96A-4DDA-B725-D79D0DE38ABB}"/>
              </a:ext>
            </a:extLst>
          </p:cNvPr>
          <p:cNvCxnSpPr>
            <a:cxnSpLocks/>
          </p:cNvCxnSpPr>
          <p:nvPr/>
        </p:nvCxnSpPr>
        <p:spPr>
          <a:xfrm>
            <a:off x="4522619"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004DB1B-AA2D-4E34-8128-0C425E7F4487}"/>
              </a:ext>
            </a:extLst>
          </p:cNvPr>
          <p:cNvCxnSpPr>
            <a:cxnSpLocks/>
          </p:cNvCxnSpPr>
          <p:nvPr/>
        </p:nvCxnSpPr>
        <p:spPr>
          <a:xfrm>
            <a:off x="4563320"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61BCF99-3943-43D1-8858-505F09486163}"/>
              </a:ext>
            </a:extLst>
          </p:cNvPr>
          <p:cNvCxnSpPr>
            <a:cxnSpLocks/>
          </p:cNvCxnSpPr>
          <p:nvPr/>
        </p:nvCxnSpPr>
        <p:spPr>
          <a:xfrm>
            <a:off x="4597915"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41444F2-88F0-459F-833C-502D93655296}"/>
              </a:ext>
            </a:extLst>
          </p:cNvPr>
          <p:cNvCxnSpPr>
            <a:cxnSpLocks/>
          </p:cNvCxnSpPr>
          <p:nvPr/>
        </p:nvCxnSpPr>
        <p:spPr>
          <a:xfrm>
            <a:off x="4634546"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5CBD32E-D42B-41A7-874E-0BA74E8FE24C}"/>
              </a:ext>
            </a:extLst>
          </p:cNvPr>
          <p:cNvCxnSpPr>
            <a:cxnSpLocks/>
          </p:cNvCxnSpPr>
          <p:nvPr/>
        </p:nvCxnSpPr>
        <p:spPr>
          <a:xfrm>
            <a:off x="4705244"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76B2C00-A15D-466D-A8C5-D09B1EA46D05}"/>
              </a:ext>
            </a:extLst>
          </p:cNvPr>
          <p:cNvCxnSpPr>
            <a:cxnSpLocks/>
          </p:cNvCxnSpPr>
          <p:nvPr/>
        </p:nvCxnSpPr>
        <p:spPr>
          <a:xfrm>
            <a:off x="4745945"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4BAA9B7-C035-4408-B420-3C43D62C9E6B}"/>
              </a:ext>
            </a:extLst>
          </p:cNvPr>
          <p:cNvCxnSpPr>
            <a:cxnSpLocks/>
          </p:cNvCxnSpPr>
          <p:nvPr/>
        </p:nvCxnSpPr>
        <p:spPr>
          <a:xfrm>
            <a:off x="4780540"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EF0AEC0-D7C2-47AB-933D-3C1B95BCF801}"/>
              </a:ext>
            </a:extLst>
          </p:cNvPr>
          <p:cNvCxnSpPr>
            <a:cxnSpLocks/>
          </p:cNvCxnSpPr>
          <p:nvPr/>
        </p:nvCxnSpPr>
        <p:spPr>
          <a:xfrm>
            <a:off x="4817171" y="3668841"/>
            <a:ext cx="0" cy="15687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BBB01FC5-40F4-4FD4-A54B-C4721906CC7C}"/>
              </a:ext>
            </a:extLst>
          </p:cNvPr>
          <p:cNvSpPr/>
          <p:nvPr/>
        </p:nvSpPr>
        <p:spPr>
          <a:xfrm>
            <a:off x="4298672" y="3654768"/>
            <a:ext cx="52181" cy="1527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chemeClr val="tx1"/>
              </a:solidFill>
              <a:latin typeface="Segoe UI Light" panose="020B0502040204020203" pitchFamily="34" charset="0"/>
              <a:cs typeface="Segoe UI Light" panose="020B0502040204020203" pitchFamily="34" charset="0"/>
            </a:endParaRPr>
          </a:p>
        </p:txBody>
      </p:sp>
      <p:sp>
        <p:nvSpPr>
          <p:cNvPr id="154" name="Rectangle 153">
            <a:extLst>
              <a:ext uri="{FF2B5EF4-FFF2-40B4-BE49-F238E27FC236}">
                <a16:creationId xmlns:a16="http://schemas.microsoft.com/office/drawing/2014/main" id="{4FB3E887-22AF-42A7-9160-5A09829D311C}"/>
              </a:ext>
            </a:extLst>
          </p:cNvPr>
          <p:cNvSpPr/>
          <p:nvPr/>
        </p:nvSpPr>
        <p:spPr>
          <a:xfrm>
            <a:off x="4293999" y="3654133"/>
            <a:ext cx="52181" cy="1527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chemeClr val="tx1"/>
              </a:solidFill>
              <a:latin typeface="Segoe UI Light" panose="020B0502040204020203" pitchFamily="34" charset="0"/>
              <a:cs typeface="Segoe UI Light" panose="020B0502040204020203" pitchFamily="34" charset="0"/>
            </a:endParaRPr>
          </a:p>
        </p:txBody>
      </p:sp>
      <p:sp>
        <p:nvSpPr>
          <p:cNvPr id="155" name="Rectangle 154">
            <a:extLst>
              <a:ext uri="{FF2B5EF4-FFF2-40B4-BE49-F238E27FC236}">
                <a16:creationId xmlns:a16="http://schemas.microsoft.com/office/drawing/2014/main" id="{23D9630F-F93E-4D72-8CF0-24C48CE12B5F}"/>
              </a:ext>
            </a:extLst>
          </p:cNvPr>
          <p:cNvSpPr/>
          <p:nvPr/>
        </p:nvSpPr>
        <p:spPr>
          <a:xfrm>
            <a:off x="4312891" y="3654133"/>
            <a:ext cx="52181" cy="1527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chemeClr val="tx1"/>
              </a:solidFill>
              <a:latin typeface="Segoe UI Light" panose="020B0502040204020203" pitchFamily="34" charset="0"/>
              <a:cs typeface="Segoe UI Light" panose="020B0502040204020203" pitchFamily="34" charset="0"/>
            </a:endParaRPr>
          </a:p>
        </p:txBody>
      </p:sp>
      <p:grpSp>
        <p:nvGrpSpPr>
          <p:cNvPr id="156" name="Group 155">
            <a:extLst>
              <a:ext uri="{FF2B5EF4-FFF2-40B4-BE49-F238E27FC236}">
                <a16:creationId xmlns:a16="http://schemas.microsoft.com/office/drawing/2014/main" id="{F3B25727-3BC3-4259-9974-DA28F8B141F6}"/>
              </a:ext>
            </a:extLst>
          </p:cNvPr>
          <p:cNvGrpSpPr/>
          <p:nvPr/>
        </p:nvGrpSpPr>
        <p:grpSpPr>
          <a:xfrm>
            <a:off x="5550743" y="4585319"/>
            <a:ext cx="2167206" cy="230832"/>
            <a:chOff x="3329671" y="4919276"/>
            <a:chExt cx="2889607" cy="307776"/>
          </a:xfrm>
        </p:grpSpPr>
        <p:sp>
          <p:nvSpPr>
            <p:cNvPr id="157" name="TextBox 156">
              <a:extLst>
                <a:ext uri="{FF2B5EF4-FFF2-40B4-BE49-F238E27FC236}">
                  <a16:creationId xmlns:a16="http://schemas.microsoft.com/office/drawing/2014/main" id="{D1A8C602-877E-4C41-8ACB-522A10066F86}"/>
                </a:ext>
              </a:extLst>
            </p:cNvPr>
            <p:cNvSpPr txBox="1"/>
            <p:nvPr/>
          </p:nvSpPr>
          <p:spPr>
            <a:xfrm>
              <a:off x="3369780" y="4919276"/>
              <a:ext cx="2849498" cy="307776"/>
            </a:xfrm>
            <a:prstGeom prst="rect">
              <a:avLst/>
            </a:prstGeom>
            <a:noFill/>
          </p:spPr>
          <p:txBody>
            <a:bodyPr wrap="none" rtlCol="0">
              <a:spAutoFit/>
            </a:bodyPr>
            <a:lstStyle/>
            <a:p>
              <a:pPr defTabSz="685783"/>
              <a:r>
                <a:rPr lang="en-US" sz="900">
                  <a:latin typeface="Segoe UI Light" panose="020B0502040204020203" pitchFamily="34" charset="0"/>
                  <a:cs typeface="Segoe UI Light" panose="020B0502040204020203" pitchFamily="34" charset="0"/>
                </a:rPr>
                <a:t>Log Record for non-versioned operation</a:t>
              </a:r>
            </a:p>
          </p:txBody>
        </p:sp>
        <p:sp>
          <p:nvSpPr>
            <p:cNvPr id="158" name="Rectangle 157">
              <a:extLst>
                <a:ext uri="{FF2B5EF4-FFF2-40B4-BE49-F238E27FC236}">
                  <a16:creationId xmlns:a16="http://schemas.microsoft.com/office/drawing/2014/main" id="{1F3B91DA-076D-4142-80B7-1B973A6BC73B}"/>
                </a:ext>
              </a:extLst>
            </p:cNvPr>
            <p:cNvSpPr/>
            <p:nvPr/>
          </p:nvSpPr>
          <p:spPr>
            <a:xfrm>
              <a:off x="3329671" y="4991597"/>
              <a:ext cx="88708" cy="1627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endParaRPr lang="en-US" sz="675">
                <a:solidFill>
                  <a:schemeClr val="tx1"/>
                </a:solidFill>
                <a:latin typeface="Segoe UI Light" panose="020B0502040204020203" pitchFamily="34" charset="0"/>
                <a:cs typeface="Segoe UI Light" panose="020B0502040204020203" pitchFamily="34" charset="0"/>
              </a:endParaRPr>
            </a:p>
          </p:txBody>
        </p:sp>
      </p:grpSp>
      <p:sp>
        <p:nvSpPr>
          <p:cNvPr id="5" name="TextBox 4">
            <a:extLst>
              <a:ext uri="{FF2B5EF4-FFF2-40B4-BE49-F238E27FC236}">
                <a16:creationId xmlns:a16="http://schemas.microsoft.com/office/drawing/2014/main" id="{8B1C04B9-4EE7-4CF0-889B-4ACA05CDC6B9}"/>
              </a:ext>
            </a:extLst>
          </p:cNvPr>
          <p:cNvSpPr txBox="1"/>
          <p:nvPr/>
        </p:nvSpPr>
        <p:spPr>
          <a:xfrm>
            <a:off x="4077280" y="3348311"/>
            <a:ext cx="827471" cy="230832"/>
          </a:xfrm>
          <a:prstGeom prst="rect">
            <a:avLst/>
          </a:prstGeom>
          <a:noFill/>
        </p:spPr>
        <p:txBody>
          <a:bodyPr wrap="none" rtlCol="0">
            <a:spAutoFit/>
          </a:bodyPr>
          <a:lstStyle/>
          <a:p>
            <a:pPr defTabSz="685783"/>
            <a:r>
              <a:rPr lang="en-US" sz="900">
                <a:latin typeface="Segoe UI Light" panose="020B0502040204020203" pitchFamily="34" charset="0"/>
                <a:cs typeface="Segoe UI Light" panose="020B0502040204020203" pitchFamily="34" charset="0"/>
              </a:rPr>
              <a:t>sLog Records</a:t>
            </a:r>
          </a:p>
        </p:txBody>
      </p:sp>
      <p:cxnSp>
        <p:nvCxnSpPr>
          <p:cNvPr id="9" name="Straight Connector 8">
            <a:extLst>
              <a:ext uri="{FF2B5EF4-FFF2-40B4-BE49-F238E27FC236}">
                <a16:creationId xmlns:a16="http://schemas.microsoft.com/office/drawing/2014/main" id="{23163377-0292-4AA0-8BFF-017F7364008E}"/>
              </a:ext>
            </a:extLst>
          </p:cNvPr>
          <p:cNvCxnSpPr>
            <a:cxnSpLocks/>
            <a:endCxn id="5" idx="2"/>
          </p:cNvCxnSpPr>
          <p:nvPr/>
        </p:nvCxnSpPr>
        <p:spPr>
          <a:xfrm flipV="1">
            <a:off x="4350853" y="3579143"/>
            <a:ext cx="140163" cy="7643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7" name="Picture 166">
            <a:extLst>
              <a:ext uri="{FF2B5EF4-FFF2-40B4-BE49-F238E27FC236}">
                <a16:creationId xmlns:a16="http://schemas.microsoft.com/office/drawing/2014/main" id="{461F4A15-418C-4B65-AD1E-78BBCAC1B0F7}"/>
              </a:ext>
            </a:extLst>
          </p:cNvPr>
          <p:cNvPicPr>
            <a:picLocks noChangeAspect="1"/>
          </p:cNvPicPr>
          <p:nvPr/>
        </p:nvPicPr>
        <p:blipFill>
          <a:blip r:embed="rId3"/>
          <a:stretch>
            <a:fillRect/>
          </a:stretch>
        </p:blipFill>
        <p:spPr>
          <a:xfrm>
            <a:off x="8311671" y="4732905"/>
            <a:ext cx="629670" cy="274765"/>
          </a:xfrm>
          <a:prstGeom prst="rect">
            <a:avLst/>
          </a:prstGeom>
        </p:spPr>
      </p:pic>
      <p:grpSp>
        <p:nvGrpSpPr>
          <p:cNvPr id="169" name="Group 168">
            <a:extLst>
              <a:ext uri="{FF2B5EF4-FFF2-40B4-BE49-F238E27FC236}">
                <a16:creationId xmlns:a16="http://schemas.microsoft.com/office/drawing/2014/main" id="{C571D98F-B9C4-492D-8A7C-31C1D418FC63}"/>
              </a:ext>
            </a:extLst>
          </p:cNvPr>
          <p:cNvGrpSpPr/>
          <p:nvPr/>
        </p:nvGrpSpPr>
        <p:grpSpPr>
          <a:xfrm>
            <a:off x="5428002" y="2462288"/>
            <a:ext cx="2596602" cy="352849"/>
            <a:chOff x="5393869" y="3874960"/>
            <a:chExt cx="2596602" cy="352849"/>
          </a:xfrm>
        </p:grpSpPr>
        <p:sp>
          <p:nvSpPr>
            <p:cNvPr id="170" name="Rectangle 169">
              <a:extLst>
                <a:ext uri="{FF2B5EF4-FFF2-40B4-BE49-F238E27FC236}">
                  <a16:creationId xmlns:a16="http://schemas.microsoft.com/office/drawing/2014/main" id="{8EC933E3-5770-4990-9CDE-A5CE5E136647}"/>
                </a:ext>
              </a:extLst>
            </p:cNvPr>
            <p:cNvSpPr/>
            <p:nvPr/>
          </p:nvSpPr>
          <p:spPr>
            <a:xfrm>
              <a:off x="5915864" y="3907867"/>
              <a:ext cx="2074607" cy="253916"/>
            </a:xfrm>
            <a:prstGeom prst="rect">
              <a:avLst/>
            </a:prstGeom>
            <a:solidFill>
              <a:schemeClr val="bg1"/>
            </a:solidFill>
          </p:spPr>
          <p:txBody>
            <a:bodyPr wrap="none">
              <a:spAutoFit/>
            </a:bodyPr>
            <a:lstStyle/>
            <a:p>
              <a:pPr defTabSz="685783"/>
              <a:r>
                <a:rPr lang="en-US" sz="1050" b="1" dirty="0">
                  <a:latin typeface="Segoe UI Light" panose="020B0502040204020203" pitchFamily="34" charset="0"/>
                  <a:cs typeface="Segoe UI Light" panose="020B0502040204020203" pitchFamily="34" charset="0"/>
                </a:rPr>
                <a:t>[DB is </a:t>
              </a:r>
              <a:r>
                <a:rPr lang="en-US" sz="1050" b="1" dirty="0">
                  <a:solidFill>
                    <a:srgbClr val="00B050"/>
                  </a:solidFill>
                  <a:latin typeface="Segoe UI Light" panose="020B0502040204020203" pitchFamily="34" charset="0"/>
                  <a:cs typeface="Segoe UI Light" panose="020B0502040204020203" pitchFamily="34" charset="0"/>
                </a:rPr>
                <a:t>FULLY</a:t>
              </a:r>
              <a:r>
                <a:rPr lang="en-US" sz="1050" b="1" dirty="0">
                  <a:latin typeface="Segoe UI Light" panose="020B0502040204020203" pitchFamily="34" charset="0"/>
                  <a:cs typeface="Segoe UI Light" panose="020B0502040204020203" pitchFamily="34" charset="0"/>
                </a:rPr>
                <a:t> available after Redo]</a:t>
              </a:r>
            </a:p>
          </p:txBody>
        </p:sp>
        <p:sp>
          <p:nvSpPr>
            <p:cNvPr id="171" name="Cylinder 170">
              <a:extLst>
                <a:ext uri="{FF2B5EF4-FFF2-40B4-BE49-F238E27FC236}">
                  <a16:creationId xmlns:a16="http://schemas.microsoft.com/office/drawing/2014/main" id="{BB79BD9F-EF11-4AAA-BA42-36FE953AEB06}"/>
                </a:ext>
              </a:extLst>
            </p:cNvPr>
            <p:cNvSpPr/>
            <p:nvPr/>
          </p:nvSpPr>
          <p:spPr>
            <a:xfrm>
              <a:off x="5393869" y="3874960"/>
              <a:ext cx="469549" cy="352849"/>
            </a:xfrm>
            <a:prstGeom prst="can">
              <a:avLst/>
            </a:prstGeom>
            <a:solidFill>
              <a:srgbClr val="1DB14B"/>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765">
                <a:solidFill>
                  <a:schemeClr val="tx1"/>
                </a:solidFill>
              </a:endParaRPr>
            </a:p>
          </p:txBody>
        </p:sp>
      </p:grpSp>
      <p:sp>
        <p:nvSpPr>
          <p:cNvPr id="172" name="Rectangle 171">
            <a:extLst>
              <a:ext uri="{FF2B5EF4-FFF2-40B4-BE49-F238E27FC236}">
                <a16:creationId xmlns:a16="http://schemas.microsoft.com/office/drawing/2014/main" id="{4FB75D75-DE35-4F03-BA7D-143BF931AE12}"/>
              </a:ext>
            </a:extLst>
          </p:cNvPr>
          <p:cNvSpPr/>
          <p:nvPr/>
        </p:nvSpPr>
        <p:spPr>
          <a:xfrm>
            <a:off x="3040512" y="3661192"/>
            <a:ext cx="52181" cy="1527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chemeClr val="tx1"/>
              </a:solidFill>
              <a:latin typeface="Segoe UI Light" panose="020B0502040204020203" pitchFamily="34" charset="0"/>
              <a:cs typeface="Segoe UI Light" panose="020B0502040204020203" pitchFamily="34" charset="0"/>
            </a:endParaRPr>
          </a:p>
        </p:txBody>
      </p:sp>
      <p:sp>
        <p:nvSpPr>
          <p:cNvPr id="173" name="TextBox 172">
            <a:extLst>
              <a:ext uri="{FF2B5EF4-FFF2-40B4-BE49-F238E27FC236}">
                <a16:creationId xmlns:a16="http://schemas.microsoft.com/office/drawing/2014/main" id="{6899B288-42E2-47F8-A356-C8DC40D7BC99}"/>
              </a:ext>
            </a:extLst>
          </p:cNvPr>
          <p:cNvSpPr txBox="1"/>
          <p:nvPr/>
        </p:nvSpPr>
        <p:spPr>
          <a:xfrm>
            <a:off x="56380" y="4531527"/>
            <a:ext cx="469722" cy="400110"/>
          </a:xfrm>
          <a:prstGeom prst="rect">
            <a:avLst/>
          </a:prstGeom>
          <a:noFill/>
        </p:spPr>
        <p:txBody>
          <a:bodyPr wrap="square" rtlCol="0">
            <a:spAutoFit/>
          </a:bodyPr>
          <a:lstStyle/>
          <a:p>
            <a:pPr algn="ctr" defTabSz="685783"/>
            <a:r>
              <a:rPr lang="en-US" sz="1000">
                <a:latin typeface="Segoe UI Light" panose="020B0502040204020203" pitchFamily="34" charset="0"/>
                <a:cs typeface="Segoe UI Light" panose="020B0502040204020203" pitchFamily="34" charset="0"/>
              </a:rPr>
              <a:t>Log</a:t>
            </a:r>
          </a:p>
          <a:p>
            <a:pPr algn="ctr" defTabSz="685783"/>
            <a:r>
              <a:rPr lang="en-US" sz="1000">
                <a:latin typeface="Segoe UI Light" panose="020B0502040204020203" pitchFamily="34" charset="0"/>
                <a:cs typeface="Segoe UI Light" panose="020B0502040204020203" pitchFamily="34" charset="0"/>
              </a:rPr>
              <a:t>Start</a:t>
            </a:r>
          </a:p>
        </p:txBody>
      </p:sp>
      <p:sp>
        <p:nvSpPr>
          <p:cNvPr id="174" name="TextBox 173">
            <a:extLst>
              <a:ext uri="{FF2B5EF4-FFF2-40B4-BE49-F238E27FC236}">
                <a16:creationId xmlns:a16="http://schemas.microsoft.com/office/drawing/2014/main" id="{912E863A-F340-40E7-9370-B6D7DDEBFA1C}"/>
              </a:ext>
            </a:extLst>
          </p:cNvPr>
          <p:cNvSpPr txBox="1"/>
          <p:nvPr/>
        </p:nvSpPr>
        <p:spPr>
          <a:xfrm>
            <a:off x="346513" y="4547230"/>
            <a:ext cx="1325635" cy="523220"/>
          </a:xfrm>
          <a:prstGeom prst="rect">
            <a:avLst/>
          </a:prstGeom>
          <a:noFill/>
        </p:spPr>
        <p:txBody>
          <a:bodyPr wrap="square" rtlCol="0">
            <a:spAutoFit/>
          </a:bodyPr>
          <a:lstStyle/>
          <a:p>
            <a:pPr algn="ctr" defTabSz="685783"/>
            <a:r>
              <a:rPr lang="en-US" sz="1000">
                <a:latin typeface="Segoe UI Light" panose="020B0502040204020203" pitchFamily="34" charset="0"/>
                <a:cs typeface="Segoe UI Light" panose="020B0502040204020203" pitchFamily="34" charset="0"/>
              </a:rPr>
              <a:t>Oldest </a:t>
            </a:r>
          </a:p>
          <a:p>
            <a:pPr algn="ctr" defTabSz="685783"/>
            <a:r>
              <a:rPr lang="en-US" sz="1000">
                <a:latin typeface="Segoe UI Light" panose="020B0502040204020203" pitchFamily="34" charset="0"/>
                <a:cs typeface="Segoe UI Light" panose="020B0502040204020203" pitchFamily="34" charset="0"/>
              </a:rPr>
              <a:t>uncommitted Tx</a:t>
            </a:r>
          </a:p>
          <a:p>
            <a:pPr algn="ctr" defTabSz="685783"/>
            <a:r>
              <a:rPr lang="en-US" sz="800">
                <a:latin typeface="Segoe UI Light" panose="020B0502040204020203" pitchFamily="34" charset="0"/>
                <a:cs typeface="Segoe UI Light" panose="020B0502040204020203" pitchFamily="34" charset="0"/>
              </a:rPr>
              <a:t>(XACT_BEGIN_LSN)</a:t>
            </a:r>
          </a:p>
        </p:txBody>
      </p:sp>
      <p:sp>
        <p:nvSpPr>
          <p:cNvPr id="2" name="Title 1">
            <a:extLst>
              <a:ext uri="{FF2B5EF4-FFF2-40B4-BE49-F238E27FC236}">
                <a16:creationId xmlns:a16="http://schemas.microsoft.com/office/drawing/2014/main" id="{C9639DA7-8C72-4041-AACE-B37AF5B465C0}"/>
              </a:ext>
            </a:extLst>
          </p:cNvPr>
          <p:cNvSpPr>
            <a:spLocks noGrp="1"/>
          </p:cNvSpPr>
          <p:nvPr>
            <p:ph type="title"/>
          </p:nvPr>
        </p:nvSpPr>
        <p:spPr/>
        <p:txBody>
          <a:bodyPr/>
          <a:lstStyle/>
          <a:p>
            <a:r>
              <a:rPr lang="en-US" dirty="0"/>
              <a:t>Database Recovery (with ADR)</a:t>
            </a:r>
          </a:p>
        </p:txBody>
      </p:sp>
    </p:spTree>
    <p:extLst>
      <p:ext uri="{BB962C8B-B14F-4D97-AF65-F5344CB8AC3E}">
        <p14:creationId xmlns:p14="http://schemas.microsoft.com/office/powerpoint/2010/main" val="135541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35802E-6 L -0.33334 0.06883 " pathEditMode="relative" rAng="0" ptsTypes="AA">
                                      <p:cBhvr>
                                        <p:cTn id="19" dur="2000" fill="hold"/>
                                        <p:tgtEl>
                                          <p:spTgt spid="154"/>
                                        </p:tgtEl>
                                        <p:attrNameLst>
                                          <p:attrName>ppt_x</p:attrName>
                                          <p:attrName>ppt_y</p:attrName>
                                        </p:attrNameLst>
                                      </p:cBhvr>
                                      <p:rCtr x="-16667" y="3426"/>
                                    </p:animMotion>
                                  </p:childTnLst>
                                </p:cTn>
                              </p:par>
                              <p:par>
                                <p:cTn id="20" presetID="42" presetClass="path" presetSubtype="0" accel="50000" decel="50000" fill="hold" grpId="0" nodeType="withEffect">
                                  <p:stCondLst>
                                    <p:cond delay="0"/>
                                  </p:stCondLst>
                                  <p:childTnLst>
                                    <p:animMotion origin="layout" path="M 8.33333E-7 1.35802E-6 L -0.23767 0.06975 " pathEditMode="relative" rAng="0" ptsTypes="AA">
                                      <p:cBhvr>
                                        <p:cTn id="21" dur="2000" fill="hold"/>
                                        <p:tgtEl>
                                          <p:spTgt spid="155"/>
                                        </p:tgtEl>
                                        <p:attrNameLst>
                                          <p:attrName>ppt_x</p:attrName>
                                          <p:attrName>ppt_y</p:attrName>
                                        </p:attrNameLst>
                                      </p:cBhvr>
                                      <p:rCtr x="-11892" y="3488"/>
                                    </p:animMotion>
                                  </p:childTnLst>
                                </p:cTn>
                              </p:par>
                              <p:par>
                                <p:cTn id="22" presetID="42" presetClass="path" presetSubtype="0" accel="50000" decel="50000" fill="hold" grpId="0" nodeType="withEffect">
                                  <p:stCondLst>
                                    <p:cond delay="0"/>
                                  </p:stCondLst>
                                  <p:childTnLst>
                                    <p:animMotion origin="layout" path="M 0.00416 0.00092 L -0.13768 0.06975 " pathEditMode="relative" rAng="0" ptsTypes="AA">
                                      <p:cBhvr>
                                        <p:cTn id="23" dur="2000" fill="hold"/>
                                        <p:tgtEl>
                                          <p:spTgt spid="153"/>
                                        </p:tgtEl>
                                        <p:attrNameLst>
                                          <p:attrName>ppt_x</p:attrName>
                                          <p:attrName>ppt_y</p:attrName>
                                        </p:attrNameLst>
                                      </p:cBhvr>
                                      <p:rCtr x="-7101" y="3426"/>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153" grpId="0" animBg="1"/>
      <p:bldP spid="154" grpId="0" animBg="1"/>
      <p:bldP spid="1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F9CA-3D44-4267-99B2-5B23D2F949C5}"/>
              </a:ext>
            </a:extLst>
          </p:cNvPr>
          <p:cNvSpPr>
            <a:spLocks noGrp="1"/>
          </p:cNvSpPr>
          <p:nvPr>
            <p:ph type="title"/>
          </p:nvPr>
        </p:nvSpPr>
        <p:spPr/>
        <p:txBody>
          <a:bodyPr/>
          <a:lstStyle/>
          <a:p>
            <a:r>
              <a:rPr lang="en-US" dirty="0"/>
              <a:t>ADR FAQ</a:t>
            </a:r>
          </a:p>
        </p:txBody>
      </p:sp>
      <p:graphicFrame>
        <p:nvGraphicFramePr>
          <p:cNvPr id="3" name="Diagram 2">
            <a:extLst>
              <a:ext uri="{FF2B5EF4-FFF2-40B4-BE49-F238E27FC236}">
                <a16:creationId xmlns:a16="http://schemas.microsoft.com/office/drawing/2014/main" id="{C3A9B695-1E9E-41B5-A967-C8E09FF3A2C8}"/>
              </a:ext>
            </a:extLst>
          </p:cNvPr>
          <p:cNvGraphicFramePr/>
          <p:nvPr>
            <p:extLst>
              <p:ext uri="{D42A27DB-BD31-4B8C-83A1-F6EECF244321}">
                <p14:modId xmlns:p14="http://schemas.microsoft.com/office/powerpoint/2010/main" val="2623253660"/>
              </p:ext>
            </p:extLst>
          </p:nvPr>
        </p:nvGraphicFramePr>
        <p:xfrm>
          <a:off x="400051" y="942278"/>
          <a:ext cx="7857427" cy="4078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307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0AE8C8C2-EC1B-4765-B63A-84788E1B9D9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CB4A0069-A7CE-4B07-ACE5-817AED245E4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18770E9-B58F-434A-AE35-84A7BDC06CD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50C877FA-C495-450D-B506-048CEF88313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C27B37A4-0869-4F6E-ADDE-FA3CF5F897A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F63E9441-B4A9-43B2-9819-4D2ACF254C6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838E4C19-09DA-46B1-AE20-94093E0E021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57DC270F-4070-4E25-8D17-FCD60D599B4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AFBD8-4FDC-45A6-BE5F-9601163A8AFE}"/>
              </a:ext>
            </a:extLst>
          </p:cNvPr>
          <p:cNvSpPr>
            <a:spLocks noGrp="1"/>
          </p:cNvSpPr>
          <p:nvPr>
            <p:ph type="title"/>
          </p:nvPr>
        </p:nvSpPr>
        <p:spPr/>
        <p:txBody>
          <a:bodyPr/>
          <a:lstStyle/>
          <a:p>
            <a:r>
              <a:rPr lang="en-US" dirty="0"/>
              <a:t>How do I get it?</a:t>
            </a:r>
          </a:p>
        </p:txBody>
      </p:sp>
      <p:graphicFrame>
        <p:nvGraphicFramePr>
          <p:cNvPr id="3" name="Diagram 2">
            <a:extLst>
              <a:ext uri="{FF2B5EF4-FFF2-40B4-BE49-F238E27FC236}">
                <a16:creationId xmlns:a16="http://schemas.microsoft.com/office/drawing/2014/main" id="{F0BA49CC-2EBE-4B7F-9B91-ADAF653087C6}"/>
              </a:ext>
            </a:extLst>
          </p:cNvPr>
          <p:cNvGraphicFramePr/>
          <p:nvPr>
            <p:extLst>
              <p:ext uri="{D42A27DB-BD31-4B8C-83A1-F6EECF244321}">
                <p14:modId xmlns:p14="http://schemas.microsoft.com/office/powerpoint/2010/main" val="79433192"/>
              </p:ext>
            </p:extLst>
          </p:nvPr>
        </p:nvGraphicFramePr>
        <p:xfrm>
          <a:off x="475487" y="1051964"/>
          <a:ext cx="8268461" cy="3578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52C363B6-39A0-4FEE-8925-AF79E266CCE6}"/>
              </a:ext>
            </a:extLst>
          </p:cNvPr>
          <p:cNvSpPr/>
          <p:nvPr/>
        </p:nvSpPr>
        <p:spPr>
          <a:xfrm>
            <a:off x="3986785" y="2494078"/>
            <a:ext cx="3979468" cy="702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00FF"/>
                </a:solidFill>
                <a:latin typeface="Consolas" panose="020B0609020204030204" pitchFamily="49" charset="0"/>
              </a:rPr>
              <a:t>ALTER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DATABASE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&lt;</a:t>
            </a:r>
            <a:r>
              <a:rPr lang="en-US" sz="1600" dirty="0" err="1">
                <a:solidFill>
                  <a:srgbClr val="FF00FF"/>
                </a:solidFill>
                <a:latin typeface="Consolas" panose="020B0609020204030204" pitchFamily="49" charset="0"/>
              </a:rPr>
              <a:t>db_name</a:t>
            </a:r>
            <a:r>
              <a:rPr lang="en-US" sz="1600" dirty="0">
                <a:solidFill>
                  <a:srgbClr val="808080"/>
                </a:solidFill>
                <a:latin typeface="Consolas" panose="020B0609020204030204" pitchFamily="49" charset="0"/>
              </a:rPr>
              <a:t>&gt;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ACCELERATED_DATABASE_RECOVERY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ON</a:t>
            </a:r>
            <a:endParaRPr lang="en-US" sz="1600" dirty="0"/>
          </a:p>
        </p:txBody>
      </p:sp>
    </p:spTree>
    <p:extLst>
      <p:ext uri="{BB962C8B-B14F-4D97-AF65-F5344CB8AC3E}">
        <p14:creationId xmlns:p14="http://schemas.microsoft.com/office/powerpoint/2010/main" val="140088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graphicEl>
                                              <a:dgm id="{AFA200B5-067B-4027-826F-EE9D52E3F31F}"/>
                                            </p:graphicEl>
                                          </p:spTgt>
                                        </p:tgtEl>
                                        <p:attrNameLst>
                                          <p:attrName>style.visibility</p:attrName>
                                        </p:attrNameLst>
                                      </p:cBhvr>
                                      <p:to>
                                        <p:strVal val="visible"/>
                                      </p:to>
                                    </p:set>
                                    <p:anim calcmode="lin" valueType="num">
                                      <p:cBhvr additive="base">
                                        <p:cTn id="7" dur="500" fill="hold"/>
                                        <p:tgtEl>
                                          <p:spTgt spid="3">
                                            <p:graphicEl>
                                              <a:dgm id="{AFA200B5-067B-4027-826F-EE9D52E3F31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graphicEl>
                                              <a:dgm id="{AFA200B5-067B-4027-826F-EE9D52E3F31F}"/>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graphicEl>
                                              <a:dgm id="{4FF4AFD7-9715-4118-ACC5-BD55B0B1BDC5}"/>
                                            </p:graphicEl>
                                          </p:spTgt>
                                        </p:tgtEl>
                                        <p:attrNameLst>
                                          <p:attrName>style.visibility</p:attrName>
                                        </p:attrNameLst>
                                      </p:cBhvr>
                                      <p:to>
                                        <p:strVal val="visible"/>
                                      </p:to>
                                    </p:set>
                                    <p:anim calcmode="lin" valueType="num">
                                      <p:cBhvr additive="base">
                                        <p:cTn id="11" dur="500" fill="hold"/>
                                        <p:tgtEl>
                                          <p:spTgt spid="3">
                                            <p:graphicEl>
                                              <a:dgm id="{4FF4AFD7-9715-4118-ACC5-BD55B0B1BDC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graphicEl>
                                              <a:dgm id="{4FF4AFD7-9715-4118-ACC5-BD55B0B1BDC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graphicEl>
                                              <a:dgm id="{2530CD0E-DEF3-40FE-A88D-B605A42F22AB}"/>
                                            </p:graphicEl>
                                          </p:spTgt>
                                        </p:tgtEl>
                                        <p:attrNameLst>
                                          <p:attrName>style.visibility</p:attrName>
                                        </p:attrNameLst>
                                      </p:cBhvr>
                                      <p:to>
                                        <p:strVal val="visible"/>
                                      </p:to>
                                    </p:set>
                                    <p:anim calcmode="lin" valueType="num">
                                      <p:cBhvr additive="base">
                                        <p:cTn id="17" dur="500" fill="hold"/>
                                        <p:tgtEl>
                                          <p:spTgt spid="3">
                                            <p:graphicEl>
                                              <a:dgm id="{2530CD0E-DEF3-40FE-A88D-B605A42F22A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graphicEl>
                                              <a:dgm id="{2530CD0E-DEF3-40FE-A88D-B605A42F22AB}"/>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
                                            <p:graphicEl>
                                              <a:dgm id="{E76AD34E-81C6-4EC2-AB47-652207BA9A66}"/>
                                            </p:graphicEl>
                                          </p:spTgt>
                                        </p:tgtEl>
                                        <p:attrNameLst>
                                          <p:attrName>style.visibility</p:attrName>
                                        </p:attrNameLst>
                                      </p:cBhvr>
                                      <p:to>
                                        <p:strVal val="visible"/>
                                      </p:to>
                                    </p:set>
                                    <p:anim calcmode="lin" valueType="num">
                                      <p:cBhvr additive="base">
                                        <p:cTn id="21" dur="500" fill="hold"/>
                                        <p:tgtEl>
                                          <p:spTgt spid="3">
                                            <p:graphicEl>
                                              <a:dgm id="{E76AD34E-81C6-4EC2-AB47-652207BA9A66}"/>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graphicEl>
                                              <a:dgm id="{E76AD34E-81C6-4EC2-AB47-652207BA9A66}"/>
                                            </p:graphic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graphicEl>
                                              <a:dgm id="{5342F84F-B4F4-4584-8721-E0DA3536C953}"/>
                                            </p:graphicEl>
                                          </p:spTgt>
                                        </p:tgtEl>
                                        <p:attrNameLst>
                                          <p:attrName>style.visibility</p:attrName>
                                        </p:attrNameLst>
                                      </p:cBhvr>
                                      <p:to>
                                        <p:strVal val="visible"/>
                                      </p:to>
                                    </p:set>
                                    <p:anim calcmode="lin" valueType="num">
                                      <p:cBhvr additive="base">
                                        <p:cTn id="31" dur="500" fill="hold"/>
                                        <p:tgtEl>
                                          <p:spTgt spid="3">
                                            <p:graphicEl>
                                              <a:dgm id="{5342F84F-B4F4-4584-8721-E0DA3536C953}"/>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graphicEl>
                                              <a:dgm id="{5342F84F-B4F4-4584-8721-E0DA3536C953}"/>
                                            </p:graphic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
                                            <p:graphicEl>
                                              <a:dgm id="{C49D93F6-90ED-474E-A43E-7C6623B91F17}"/>
                                            </p:graphicEl>
                                          </p:spTgt>
                                        </p:tgtEl>
                                        <p:attrNameLst>
                                          <p:attrName>style.visibility</p:attrName>
                                        </p:attrNameLst>
                                      </p:cBhvr>
                                      <p:to>
                                        <p:strVal val="visible"/>
                                      </p:to>
                                    </p:set>
                                    <p:anim calcmode="lin" valueType="num">
                                      <p:cBhvr additive="base">
                                        <p:cTn id="35" dur="500" fill="hold"/>
                                        <p:tgtEl>
                                          <p:spTgt spid="3">
                                            <p:graphicEl>
                                              <a:dgm id="{C49D93F6-90ED-474E-A43E-7C6623B91F17}"/>
                                            </p:graphic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graphicEl>
                                              <a:dgm id="{C49D93F6-90ED-474E-A43E-7C6623B91F17}"/>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Fast Rollback with ADR</a:t>
            </a:r>
          </a:p>
        </p:txBody>
      </p:sp>
    </p:spTree>
    <p:extLst>
      <p:ext uri="{BB962C8B-B14F-4D97-AF65-F5344CB8AC3E}">
        <p14:creationId xmlns:p14="http://schemas.microsoft.com/office/powerpoint/2010/main" val="1967870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Resumable Encryption Scan</a:t>
            </a:r>
          </a:p>
        </p:txBody>
      </p:sp>
    </p:spTree>
    <p:extLst>
      <p:ext uri="{BB962C8B-B14F-4D97-AF65-F5344CB8AC3E}">
        <p14:creationId xmlns:p14="http://schemas.microsoft.com/office/powerpoint/2010/main" val="157388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20647E-84B2-4550-9BCF-1034F811C8D2}"/>
              </a:ext>
            </a:extLst>
          </p:cNvPr>
          <p:cNvSpPr>
            <a:spLocks noGrp="1"/>
          </p:cNvSpPr>
          <p:nvPr>
            <p:ph type="title"/>
          </p:nvPr>
        </p:nvSpPr>
        <p:spPr/>
        <p:txBody>
          <a:bodyPr/>
          <a:lstStyle/>
          <a:p>
            <a:r>
              <a:rPr lang="en-US" dirty="0"/>
              <a:t>What is an encryption scan?</a:t>
            </a:r>
          </a:p>
        </p:txBody>
      </p:sp>
      <p:graphicFrame>
        <p:nvGraphicFramePr>
          <p:cNvPr id="4" name="Diagram 3">
            <a:extLst>
              <a:ext uri="{FF2B5EF4-FFF2-40B4-BE49-F238E27FC236}">
                <a16:creationId xmlns:a16="http://schemas.microsoft.com/office/drawing/2014/main" id="{9BFC9B47-2E27-403B-8455-04BAA00047FF}"/>
              </a:ext>
            </a:extLst>
          </p:cNvPr>
          <p:cNvGraphicFramePr/>
          <p:nvPr/>
        </p:nvGraphicFramePr>
        <p:xfrm>
          <a:off x="804672" y="1051965"/>
          <a:ext cx="7439558" cy="355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08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EBA3A14-408B-45B8-8C12-EDF1E747A38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EBE520D6-C185-4044-BB40-F779CD71F02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46822C96-BCBA-40E1-9072-A0F8AFAC6EF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F89623D5-E474-4FEA-8BAD-B0676FD6D53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0983B53A-5250-4B8E-B14F-4CA8A48514C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E7E8BB4D-76E9-443A-8963-ED83D69C471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814FA-E756-4F2A-847B-AD471496388C}"/>
              </a:ext>
            </a:extLst>
          </p:cNvPr>
          <p:cNvSpPr>
            <a:spLocks noGrp="1"/>
          </p:cNvSpPr>
          <p:nvPr>
            <p:ph type="title"/>
          </p:nvPr>
        </p:nvSpPr>
        <p:spPr/>
        <p:txBody>
          <a:bodyPr/>
          <a:lstStyle/>
          <a:p>
            <a:r>
              <a:rPr lang="en-US" dirty="0"/>
              <a:t>TDE Suspend and Resume FAQ</a:t>
            </a:r>
          </a:p>
        </p:txBody>
      </p:sp>
      <p:graphicFrame>
        <p:nvGraphicFramePr>
          <p:cNvPr id="3" name="Diagram 2">
            <a:extLst>
              <a:ext uri="{FF2B5EF4-FFF2-40B4-BE49-F238E27FC236}">
                <a16:creationId xmlns:a16="http://schemas.microsoft.com/office/drawing/2014/main" id="{D72C8032-C0B7-4BFA-A5FB-3280CBAB2EA8}"/>
              </a:ext>
            </a:extLst>
          </p:cNvPr>
          <p:cNvGraphicFramePr/>
          <p:nvPr/>
        </p:nvGraphicFramePr>
        <p:xfrm>
          <a:off x="768097" y="1082650"/>
          <a:ext cx="7468818" cy="3622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AA18719F-C541-403A-89BB-78630CFF5CC1}"/>
              </a:ext>
            </a:extLst>
          </p:cNvPr>
          <p:cNvSpPr/>
          <p:nvPr/>
        </p:nvSpPr>
        <p:spPr>
          <a:xfrm>
            <a:off x="907082" y="1492832"/>
            <a:ext cx="7329829" cy="523220"/>
          </a:xfrm>
          <a:prstGeom prst="rect">
            <a:avLst/>
          </a:prstGeom>
          <a:solidFill>
            <a:schemeClr val="bg2"/>
          </a:solidFill>
        </p:spPr>
        <p:txBody>
          <a:bodyPr wrap="square">
            <a:spAutoFit/>
          </a:bodyPr>
          <a:lstStyle/>
          <a:p>
            <a:r>
              <a:rPr lang="en-US" sz="1400" dirty="0">
                <a:solidFill>
                  <a:srgbClr val="0000FF"/>
                </a:solidFill>
                <a:latin typeface="Consolas" panose="020B0609020204030204" pitchFamily="49" charset="0"/>
              </a:rPr>
              <a:t>ALTER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DATABASE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&lt;</a:t>
            </a:r>
            <a:r>
              <a:rPr lang="en-US" sz="1400" dirty="0" err="1">
                <a:solidFill>
                  <a:srgbClr val="FF00FF"/>
                </a:solidFill>
                <a:latin typeface="Consolas" panose="020B0609020204030204" pitchFamily="49" charset="0"/>
              </a:rPr>
              <a:t>db_name</a:t>
            </a:r>
            <a:r>
              <a:rPr lang="en-US" sz="1400" dirty="0">
                <a:solidFill>
                  <a:srgbClr val="808080"/>
                </a:solidFill>
                <a:latin typeface="Consolas" panose="020B0609020204030204" pitchFamily="49" charset="0"/>
              </a:rPr>
              <a:t>&gt;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ENCRYPTION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SUSPEND</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ALTER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DATABASE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&lt;</a:t>
            </a:r>
            <a:r>
              <a:rPr lang="en-US" sz="1400" dirty="0" err="1">
                <a:solidFill>
                  <a:srgbClr val="FF00FF"/>
                </a:solidFill>
                <a:latin typeface="Consolas" panose="020B0609020204030204" pitchFamily="49" charset="0"/>
              </a:rPr>
              <a:t>db_name</a:t>
            </a:r>
            <a:r>
              <a:rPr lang="en-US" sz="1400" dirty="0">
                <a:solidFill>
                  <a:srgbClr val="808080"/>
                </a:solidFill>
                <a:latin typeface="Consolas" panose="020B0609020204030204" pitchFamily="49" charset="0"/>
              </a:rPr>
              <a:t>&gt;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ENCRYPTION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RESUME</a:t>
            </a:r>
            <a:r>
              <a:rPr lang="en-US" sz="1400" dirty="0">
                <a:solidFill>
                  <a:srgbClr val="808080"/>
                </a:solidFill>
                <a:latin typeface="Consolas" panose="020B0609020204030204" pitchFamily="49" charset="0"/>
              </a:rPr>
              <a:t>;</a:t>
            </a:r>
            <a:endParaRPr lang="en-US" sz="1400" dirty="0"/>
          </a:p>
        </p:txBody>
      </p:sp>
      <p:sp>
        <p:nvSpPr>
          <p:cNvPr id="6" name="Rectangle 5">
            <a:extLst>
              <a:ext uri="{FF2B5EF4-FFF2-40B4-BE49-F238E27FC236}">
                <a16:creationId xmlns:a16="http://schemas.microsoft.com/office/drawing/2014/main" id="{CD040565-CAAD-4BD6-921E-DD2882FDBC2A}"/>
              </a:ext>
            </a:extLst>
          </p:cNvPr>
          <p:cNvSpPr/>
          <p:nvPr/>
        </p:nvSpPr>
        <p:spPr>
          <a:xfrm>
            <a:off x="907084" y="2426233"/>
            <a:ext cx="7329829" cy="738664"/>
          </a:xfrm>
          <a:prstGeom prst="rect">
            <a:avLst/>
          </a:prstGeom>
          <a:solidFill>
            <a:schemeClr val="bg2"/>
          </a:solidFill>
        </p:spPr>
        <p:txBody>
          <a:bodyPr wrap="square">
            <a:spAutoFit/>
          </a:bodyPr>
          <a:lstStyle/>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encryption_state_desc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encryption_scan_state_desc</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encryption_scan_modify_date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percent_complete</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FF00"/>
                </a:solidFill>
                <a:latin typeface="Consolas" panose="020B0609020204030204" pitchFamily="49" charset="0"/>
              </a:rPr>
              <a:t>sys</a:t>
            </a:r>
            <a:r>
              <a:rPr lang="en-US" sz="1400" dirty="0" err="1">
                <a:solidFill>
                  <a:srgbClr val="808080"/>
                </a:solidFill>
                <a:latin typeface="Consolas" panose="020B0609020204030204" pitchFamily="49" charset="0"/>
              </a:rPr>
              <a:t>.</a:t>
            </a:r>
            <a:r>
              <a:rPr lang="en-US" sz="1400" dirty="0" err="1">
                <a:solidFill>
                  <a:srgbClr val="00FF00"/>
                </a:solidFill>
                <a:latin typeface="Consolas" panose="020B0609020204030204" pitchFamily="49" charset="0"/>
              </a:rPr>
              <a:t>dm_database_encryption_keys</a:t>
            </a:r>
            <a:endParaRPr lang="en-US" sz="1400" dirty="0"/>
          </a:p>
        </p:txBody>
      </p:sp>
    </p:spTree>
    <p:extLst>
      <p:ext uri="{BB962C8B-B14F-4D97-AF65-F5344CB8AC3E}">
        <p14:creationId xmlns:p14="http://schemas.microsoft.com/office/powerpoint/2010/main" val="248542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9844B2A7-7503-4B43-A2A0-DF823A87CC5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3A3A282D-266E-4AB3-9474-23DBCF9D245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BB4ADFF5-01F6-47ED-94A0-D0EE704C5A7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graphicEl>
                                              <a:dgm id="{27474ABC-84E5-4046-9D3A-4A4B553F9D0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4CCC557E-E90A-488A-B1BB-35829E58C39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829B1D91-C1CF-4CB0-864A-962784016D3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dgm id="{5238B9BE-BFFA-44B3-9E36-B6C9B9612D1E}"/>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graphicEl>
                                              <a:dgm id="{A03ACC3B-8831-4C9A-9004-E90896ED9D2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Resumable Index Operations</a:t>
            </a:r>
          </a:p>
        </p:txBody>
      </p:sp>
    </p:spTree>
    <p:extLst>
      <p:ext uri="{BB962C8B-B14F-4D97-AF65-F5344CB8AC3E}">
        <p14:creationId xmlns:p14="http://schemas.microsoft.com/office/powerpoint/2010/main" val="728209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80418-1BEC-4E73-B433-75CC49744F38}"/>
              </a:ext>
            </a:extLst>
          </p:cNvPr>
          <p:cNvSpPr>
            <a:spLocks noGrp="1"/>
          </p:cNvSpPr>
          <p:nvPr>
            <p:ph type="title"/>
          </p:nvPr>
        </p:nvSpPr>
        <p:spPr/>
        <p:txBody>
          <a:bodyPr/>
          <a:lstStyle/>
          <a:p>
            <a:r>
              <a:rPr lang="en-US" dirty="0"/>
              <a:t>Index Maintenance Pain Points</a:t>
            </a:r>
          </a:p>
        </p:txBody>
      </p:sp>
      <p:graphicFrame>
        <p:nvGraphicFramePr>
          <p:cNvPr id="5" name="Diagram 4">
            <a:extLst>
              <a:ext uri="{FF2B5EF4-FFF2-40B4-BE49-F238E27FC236}">
                <a16:creationId xmlns:a16="http://schemas.microsoft.com/office/drawing/2014/main" id="{DF723850-F294-4DAA-9633-B930B44F973C}"/>
              </a:ext>
            </a:extLst>
          </p:cNvPr>
          <p:cNvGraphicFramePr/>
          <p:nvPr>
            <p:extLst>
              <p:ext uri="{D42A27DB-BD31-4B8C-83A1-F6EECF244321}">
                <p14:modId xmlns:p14="http://schemas.microsoft.com/office/powerpoint/2010/main" val="2054287617"/>
              </p:ext>
            </p:extLst>
          </p:nvPr>
        </p:nvGraphicFramePr>
        <p:xfrm>
          <a:off x="870509" y="1051965"/>
          <a:ext cx="7373721" cy="3551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646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4B26AC3-80DD-42E0-AFBF-96E59E9E984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DE4A203C-FBED-418D-B598-DBFFA80905A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03A043F9-68E8-40DE-9A66-44F2B5B92C0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0CC8044-FFF5-4A15-B239-3EDBB165546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7CBAA72-9404-4C7C-A42B-66AF8C7A1B0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F4BDDA-9D31-415F-B8FC-EBF826EC4A7A}"/>
              </a:ext>
            </a:extLst>
          </p:cNvPr>
          <p:cNvSpPr>
            <a:spLocks noGrp="1"/>
          </p:cNvSpPr>
          <p:nvPr>
            <p:ph type="title"/>
          </p:nvPr>
        </p:nvSpPr>
        <p:spPr/>
        <p:txBody>
          <a:bodyPr/>
          <a:lstStyle/>
          <a:p>
            <a:r>
              <a:rPr lang="en-US"/>
              <a:t>Resumable index workflow</a:t>
            </a:r>
          </a:p>
        </p:txBody>
      </p:sp>
      <p:sp>
        <p:nvSpPr>
          <p:cNvPr id="6" name="Isosceles Triangle 5">
            <a:extLst>
              <a:ext uri="{FF2B5EF4-FFF2-40B4-BE49-F238E27FC236}">
                <a16:creationId xmlns:a16="http://schemas.microsoft.com/office/drawing/2014/main" id="{E351BE4E-F085-422E-8586-405E306F01E1}"/>
              </a:ext>
            </a:extLst>
          </p:cNvPr>
          <p:cNvSpPr/>
          <p:nvPr/>
        </p:nvSpPr>
        <p:spPr>
          <a:xfrm>
            <a:off x="1289582" y="1457119"/>
            <a:ext cx="2521468" cy="2173679"/>
          </a:xfrm>
          <a:prstGeom prst="triangle">
            <a:avLst/>
          </a:prstGeom>
          <a:solidFill>
            <a:schemeClr val="bg1">
              <a:lumMod val="40000"/>
              <a:lumOff val="6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2" name="Isosceles Triangle 61">
            <a:extLst>
              <a:ext uri="{FF2B5EF4-FFF2-40B4-BE49-F238E27FC236}">
                <a16:creationId xmlns:a16="http://schemas.microsoft.com/office/drawing/2014/main" id="{1ABEB88D-7064-4E7B-8B8D-4854EA622651}"/>
              </a:ext>
            </a:extLst>
          </p:cNvPr>
          <p:cNvSpPr/>
          <p:nvPr/>
        </p:nvSpPr>
        <p:spPr>
          <a:xfrm>
            <a:off x="4776447" y="1457119"/>
            <a:ext cx="2521468" cy="2173679"/>
          </a:xfrm>
          <a:prstGeom prst="triangle">
            <a:avLst/>
          </a:prstGeom>
          <a:solidFill>
            <a:schemeClr val="bg2">
              <a:lumMod val="20000"/>
              <a:lumOff val="8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9" name="TextBox 18">
            <a:extLst>
              <a:ext uri="{FF2B5EF4-FFF2-40B4-BE49-F238E27FC236}">
                <a16:creationId xmlns:a16="http://schemas.microsoft.com/office/drawing/2014/main" id="{C4A08933-2B38-4196-9E70-407C2D4E769E}"/>
              </a:ext>
            </a:extLst>
          </p:cNvPr>
          <p:cNvSpPr txBox="1"/>
          <p:nvPr/>
        </p:nvSpPr>
        <p:spPr>
          <a:xfrm>
            <a:off x="1655948" y="1088958"/>
            <a:ext cx="1785646" cy="338554"/>
          </a:xfrm>
          <a:prstGeom prst="rect">
            <a:avLst/>
          </a:prstGeom>
          <a:noFill/>
        </p:spPr>
        <p:txBody>
          <a:bodyPr wrap="square" rtlCol="0">
            <a:spAutoFit/>
          </a:bodyPr>
          <a:lstStyle/>
          <a:p>
            <a:pPr algn="ctr"/>
            <a:r>
              <a:rPr lang="en-US" sz="1600"/>
              <a:t>Existing Index </a:t>
            </a:r>
          </a:p>
        </p:txBody>
      </p:sp>
      <p:sp>
        <p:nvSpPr>
          <p:cNvPr id="73" name="TextBox 72">
            <a:extLst>
              <a:ext uri="{FF2B5EF4-FFF2-40B4-BE49-F238E27FC236}">
                <a16:creationId xmlns:a16="http://schemas.microsoft.com/office/drawing/2014/main" id="{EDB4E3FD-3F3A-47C0-8EF7-B17E56D0C52E}"/>
              </a:ext>
            </a:extLst>
          </p:cNvPr>
          <p:cNvSpPr txBox="1"/>
          <p:nvPr/>
        </p:nvSpPr>
        <p:spPr>
          <a:xfrm>
            <a:off x="5209002" y="1056592"/>
            <a:ext cx="1785646" cy="338554"/>
          </a:xfrm>
          <a:prstGeom prst="rect">
            <a:avLst/>
          </a:prstGeom>
          <a:noFill/>
        </p:spPr>
        <p:txBody>
          <a:bodyPr wrap="square" rtlCol="0">
            <a:spAutoFit/>
          </a:bodyPr>
          <a:lstStyle/>
          <a:p>
            <a:pPr algn="ctr"/>
            <a:r>
              <a:rPr lang="en-US" sz="1600">
                <a:solidFill>
                  <a:srgbClr val="000000"/>
                </a:solidFill>
              </a:rPr>
              <a:t>New Index </a:t>
            </a:r>
          </a:p>
        </p:txBody>
      </p:sp>
      <p:grpSp>
        <p:nvGrpSpPr>
          <p:cNvPr id="56" name="Group 55">
            <a:extLst>
              <a:ext uri="{FF2B5EF4-FFF2-40B4-BE49-F238E27FC236}">
                <a16:creationId xmlns:a16="http://schemas.microsoft.com/office/drawing/2014/main" id="{4E651C8E-4AFD-45D1-9171-19D861D7E720}"/>
              </a:ext>
            </a:extLst>
          </p:cNvPr>
          <p:cNvGrpSpPr/>
          <p:nvPr/>
        </p:nvGrpSpPr>
        <p:grpSpPr>
          <a:xfrm>
            <a:off x="155344" y="3991652"/>
            <a:ext cx="8828672" cy="505771"/>
            <a:chOff x="155343" y="3991653"/>
            <a:chExt cx="8828672" cy="505771"/>
          </a:xfrm>
        </p:grpSpPr>
        <p:grpSp>
          <p:nvGrpSpPr>
            <p:cNvPr id="24" name="Group 23">
              <a:extLst>
                <a:ext uri="{FF2B5EF4-FFF2-40B4-BE49-F238E27FC236}">
                  <a16:creationId xmlns:a16="http://schemas.microsoft.com/office/drawing/2014/main" id="{31FDD57C-8DF5-466D-8AA9-A589AA87DE37}"/>
                </a:ext>
              </a:extLst>
            </p:cNvPr>
            <p:cNvGrpSpPr/>
            <p:nvPr/>
          </p:nvGrpSpPr>
          <p:grpSpPr>
            <a:xfrm>
              <a:off x="427296" y="3991653"/>
              <a:ext cx="8556719" cy="307777"/>
              <a:chOff x="322028" y="3840595"/>
              <a:chExt cx="8556719" cy="307777"/>
            </a:xfrm>
          </p:grpSpPr>
          <p:cxnSp>
            <p:nvCxnSpPr>
              <p:cNvPr id="18" name="Straight Arrow Connector 17">
                <a:extLst>
                  <a:ext uri="{FF2B5EF4-FFF2-40B4-BE49-F238E27FC236}">
                    <a16:creationId xmlns:a16="http://schemas.microsoft.com/office/drawing/2014/main" id="{21E1DC45-471B-488E-B79E-BB678C6917B6}"/>
                  </a:ext>
                </a:extLst>
              </p:cNvPr>
              <p:cNvCxnSpPr/>
              <p:nvPr/>
            </p:nvCxnSpPr>
            <p:spPr>
              <a:xfrm>
                <a:off x="322028" y="3994484"/>
                <a:ext cx="78858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BF0A00A-4B0F-4015-BC3A-84DC8D3D456E}"/>
                  </a:ext>
                </a:extLst>
              </p:cNvPr>
              <p:cNvSpPr txBox="1"/>
              <p:nvPr/>
            </p:nvSpPr>
            <p:spPr>
              <a:xfrm>
                <a:off x="8089362" y="3840595"/>
                <a:ext cx="789385" cy="307777"/>
              </a:xfrm>
              <a:prstGeom prst="rect">
                <a:avLst/>
              </a:prstGeom>
              <a:noFill/>
            </p:spPr>
            <p:txBody>
              <a:bodyPr wrap="square" rtlCol="0">
                <a:spAutoFit/>
              </a:bodyPr>
              <a:lstStyle/>
              <a:p>
                <a:pPr algn="ctr"/>
                <a:r>
                  <a:rPr lang="en-US" sz="1400" dirty="0"/>
                  <a:t>time</a:t>
                </a:r>
              </a:p>
            </p:txBody>
          </p:sp>
        </p:grpSp>
        <p:grpSp>
          <p:nvGrpSpPr>
            <p:cNvPr id="35" name="Group 34">
              <a:extLst>
                <a:ext uri="{FF2B5EF4-FFF2-40B4-BE49-F238E27FC236}">
                  <a16:creationId xmlns:a16="http://schemas.microsoft.com/office/drawing/2014/main" id="{4574BB49-6AFC-4C85-8F95-6946F60513E8}"/>
                </a:ext>
              </a:extLst>
            </p:cNvPr>
            <p:cNvGrpSpPr/>
            <p:nvPr/>
          </p:nvGrpSpPr>
          <p:grpSpPr>
            <a:xfrm>
              <a:off x="155343" y="4068473"/>
              <a:ext cx="789385" cy="428951"/>
              <a:chOff x="155343" y="4068473"/>
              <a:chExt cx="789385" cy="428951"/>
            </a:xfrm>
          </p:grpSpPr>
          <p:sp>
            <p:nvSpPr>
              <p:cNvPr id="116" name="TextBox 115">
                <a:extLst>
                  <a:ext uri="{FF2B5EF4-FFF2-40B4-BE49-F238E27FC236}">
                    <a16:creationId xmlns:a16="http://schemas.microsoft.com/office/drawing/2014/main" id="{0E8A0960-2817-4907-8998-6514D4D28DED}"/>
                  </a:ext>
                </a:extLst>
              </p:cNvPr>
              <p:cNvSpPr txBox="1"/>
              <p:nvPr/>
            </p:nvSpPr>
            <p:spPr>
              <a:xfrm>
                <a:off x="155343" y="4220425"/>
                <a:ext cx="789385" cy="276999"/>
              </a:xfrm>
              <a:prstGeom prst="rect">
                <a:avLst/>
              </a:prstGeom>
              <a:noFill/>
            </p:spPr>
            <p:txBody>
              <a:bodyPr wrap="square" rtlCol="0">
                <a:spAutoFit/>
              </a:bodyPr>
              <a:lstStyle/>
              <a:p>
                <a:pPr algn="ctr"/>
                <a:r>
                  <a:rPr lang="en-US" sz="1200" dirty="0"/>
                  <a:t>start</a:t>
                </a:r>
                <a:endParaRPr lang="en-US" sz="1400" dirty="0"/>
              </a:p>
            </p:txBody>
          </p:sp>
          <p:sp>
            <p:nvSpPr>
              <p:cNvPr id="30" name="Flowchart: Connector 29">
                <a:extLst>
                  <a:ext uri="{FF2B5EF4-FFF2-40B4-BE49-F238E27FC236}">
                    <a16:creationId xmlns:a16="http://schemas.microsoft.com/office/drawing/2014/main" id="{6E2585BE-A469-4BA2-8F86-35323A6BED46}"/>
                  </a:ext>
                </a:extLst>
              </p:cNvPr>
              <p:cNvSpPr/>
              <p:nvPr/>
            </p:nvSpPr>
            <p:spPr>
              <a:xfrm>
                <a:off x="453790" y="4068473"/>
                <a:ext cx="154617" cy="15461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solidFill>
                    <a:schemeClr val="tx1"/>
                  </a:solidFill>
                </a:endParaRPr>
              </a:p>
            </p:txBody>
          </p:sp>
        </p:grpSp>
      </p:grpSp>
      <p:grpSp>
        <p:nvGrpSpPr>
          <p:cNvPr id="33" name="Group 32">
            <a:extLst>
              <a:ext uri="{FF2B5EF4-FFF2-40B4-BE49-F238E27FC236}">
                <a16:creationId xmlns:a16="http://schemas.microsoft.com/office/drawing/2014/main" id="{C2BB05FD-8388-478A-916B-EE5F04F3AD32}"/>
              </a:ext>
            </a:extLst>
          </p:cNvPr>
          <p:cNvGrpSpPr/>
          <p:nvPr/>
        </p:nvGrpSpPr>
        <p:grpSpPr>
          <a:xfrm>
            <a:off x="671566" y="4068235"/>
            <a:ext cx="789385" cy="613858"/>
            <a:chOff x="671565" y="4068232"/>
            <a:chExt cx="789385" cy="613858"/>
          </a:xfrm>
        </p:grpSpPr>
        <p:sp>
          <p:nvSpPr>
            <p:cNvPr id="83" name="TextBox 82">
              <a:extLst>
                <a:ext uri="{FF2B5EF4-FFF2-40B4-BE49-F238E27FC236}">
                  <a16:creationId xmlns:a16="http://schemas.microsoft.com/office/drawing/2014/main" id="{6CF48BAE-0ECB-4472-9C78-A7CA68759CB3}"/>
                </a:ext>
              </a:extLst>
            </p:cNvPr>
            <p:cNvSpPr txBox="1"/>
            <p:nvPr/>
          </p:nvSpPr>
          <p:spPr>
            <a:xfrm>
              <a:off x="671565" y="4220425"/>
              <a:ext cx="789385" cy="461665"/>
            </a:xfrm>
            <a:prstGeom prst="rect">
              <a:avLst/>
            </a:prstGeom>
            <a:noFill/>
          </p:spPr>
          <p:txBody>
            <a:bodyPr wrap="square" rtlCol="0">
              <a:spAutoFit/>
            </a:bodyPr>
            <a:lstStyle/>
            <a:p>
              <a:pPr algn="ctr"/>
              <a:r>
                <a:rPr lang="en-US" sz="1200"/>
                <a:t>S/IS Lock</a:t>
              </a:r>
              <a:endParaRPr lang="en-US" sz="1400"/>
            </a:p>
          </p:txBody>
        </p:sp>
        <p:sp>
          <p:nvSpPr>
            <p:cNvPr id="123" name="Flowchart: Connector 122">
              <a:extLst>
                <a:ext uri="{FF2B5EF4-FFF2-40B4-BE49-F238E27FC236}">
                  <a16:creationId xmlns:a16="http://schemas.microsoft.com/office/drawing/2014/main" id="{379A55FA-D075-481A-B866-DEE6FD3DC2A4}"/>
                </a:ext>
              </a:extLst>
            </p:cNvPr>
            <p:cNvSpPr/>
            <p:nvPr/>
          </p:nvSpPr>
          <p:spPr>
            <a:xfrm>
              <a:off x="1003754" y="4068232"/>
              <a:ext cx="154617" cy="15461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solidFill>
                  <a:schemeClr val="tx1"/>
                </a:solidFill>
              </a:endParaRPr>
            </a:p>
          </p:txBody>
        </p:sp>
      </p:grpSp>
      <p:grpSp>
        <p:nvGrpSpPr>
          <p:cNvPr id="45" name="Group 44">
            <a:extLst>
              <a:ext uri="{FF2B5EF4-FFF2-40B4-BE49-F238E27FC236}">
                <a16:creationId xmlns:a16="http://schemas.microsoft.com/office/drawing/2014/main" id="{1B46C9BE-9092-4E4F-8CB9-12884774E4CD}"/>
              </a:ext>
            </a:extLst>
          </p:cNvPr>
          <p:cNvGrpSpPr/>
          <p:nvPr/>
        </p:nvGrpSpPr>
        <p:grpSpPr>
          <a:xfrm>
            <a:off x="1326775" y="4059293"/>
            <a:ext cx="789385" cy="438130"/>
            <a:chOff x="1326774" y="4059294"/>
            <a:chExt cx="789385" cy="438130"/>
          </a:xfrm>
        </p:grpSpPr>
        <p:sp>
          <p:nvSpPr>
            <p:cNvPr id="87" name="TextBox 86">
              <a:extLst>
                <a:ext uri="{FF2B5EF4-FFF2-40B4-BE49-F238E27FC236}">
                  <a16:creationId xmlns:a16="http://schemas.microsoft.com/office/drawing/2014/main" id="{73F246EF-D7B3-461C-B937-9AA8CBEBE870}"/>
                </a:ext>
              </a:extLst>
            </p:cNvPr>
            <p:cNvSpPr txBox="1"/>
            <p:nvPr/>
          </p:nvSpPr>
          <p:spPr>
            <a:xfrm>
              <a:off x="1326774" y="4220425"/>
              <a:ext cx="789385" cy="276999"/>
            </a:xfrm>
            <a:prstGeom prst="rect">
              <a:avLst/>
            </a:prstGeom>
            <a:noFill/>
          </p:spPr>
          <p:txBody>
            <a:bodyPr wrap="square" rtlCol="0">
              <a:spAutoFit/>
            </a:bodyPr>
            <a:lstStyle/>
            <a:p>
              <a:pPr algn="ctr"/>
              <a:r>
                <a:rPr lang="en-US" sz="1200"/>
                <a:t>DML</a:t>
              </a:r>
              <a:endParaRPr lang="en-US" sz="1400"/>
            </a:p>
          </p:txBody>
        </p:sp>
        <p:sp>
          <p:nvSpPr>
            <p:cNvPr id="124" name="Flowchart: Connector 123">
              <a:extLst>
                <a:ext uri="{FF2B5EF4-FFF2-40B4-BE49-F238E27FC236}">
                  <a16:creationId xmlns:a16="http://schemas.microsoft.com/office/drawing/2014/main" id="{5B29FB0D-D350-4835-A414-8EDCE99402CD}"/>
                </a:ext>
              </a:extLst>
            </p:cNvPr>
            <p:cNvSpPr/>
            <p:nvPr/>
          </p:nvSpPr>
          <p:spPr>
            <a:xfrm>
              <a:off x="1644157" y="4059294"/>
              <a:ext cx="154617" cy="15461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solidFill>
                  <a:schemeClr val="tx1"/>
                </a:solidFill>
              </a:endParaRPr>
            </a:p>
          </p:txBody>
        </p:sp>
      </p:grpSp>
      <p:grpSp>
        <p:nvGrpSpPr>
          <p:cNvPr id="40" name="Group 39">
            <a:extLst>
              <a:ext uri="{FF2B5EF4-FFF2-40B4-BE49-F238E27FC236}">
                <a16:creationId xmlns:a16="http://schemas.microsoft.com/office/drawing/2014/main" id="{28C6AA74-06FB-43F8-8C88-5277092E164F}"/>
              </a:ext>
            </a:extLst>
          </p:cNvPr>
          <p:cNvGrpSpPr/>
          <p:nvPr/>
        </p:nvGrpSpPr>
        <p:grpSpPr>
          <a:xfrm>
            <a:off x="2070048" y="4068228"/>
            <a:ext cx="789385" cy="429192"/>
            <a:chOff x="2070047" y="4068232"/>
            <a:chExt cx="789385" cy="429193"/>
          </a:xfrm>
        </p:grpSpPr>
        <p:sp>
          <p:nvSpPr>
            <p:cNvPr id="93" name="TextBox 92">
              <a:extLst>
                <a:ext uri="{FF2B5EF4-FFF2-40B4-BE49-F238E27FC236}">
                  <a16:creationId xmlns:a16="http://schemas.microsoft.com/office/drawing/2014/main" id="{7BBF2B3B-F74E-4FCB-B975-91FD5FE3E804}"/>
                </a:ext>
              </a:extLst>
            </p:cNvPr>
            <p:cNvSpPr txBox="1"/>
            <p:nvPr/>
          </p:nvSpPr>
          <p:spPr>
            <a:xfrm>
              <a:off x="2070047" y="4220425"/>
              <a:ext cx="789385" cy="277000"/>
            </a:xfrm>
            <a:prstGeom prst="rect">
              <a:avLst/>
            </a:prstGeom>
            <a:noFill/>
          </p:spPr>
          <p:txBody>
            <a:bodyPr wrap="square" rtlCol="0">
              <a:spAutoFit/>
            </a:bodyPr>
            <a:lstStyle/>
            <a:p>
              <a:pPr algn="ctr"/>
              <a:r>
                <a:rPr lang="en-US" sz="1200" dirty="0">
                  <a:solidFill>
                    <a:schemeClr val="accent2"/>
                  </a:solidFill>
                </a:rPr>
                <a:t>Pause</a:t>
              </a:r>
              <a:endParaRPr lang="en-US" sz="1400" dirty="0">
                <a:solidFill>
                  <a:schemeClr val="accent2"/>
                </a:solidFill>
              </a:endParaRPr>
            </a:p>
          </p:txBody>
        </p:sp>
        <p:sp>
          <p:nvSpPr>
            <p:cNvPr id="126" name="Flowchart: Connector 125">
              <a:extLst>
                <a:ext uri="{FF2B5EF4-FFF2-40B4-BE49-F238E27FC236}">
                  <a16:creationId xmlns:a16="http://schemas.microsoft.com/office/drawing/2014/main" id="{1C539413-F8A6-41E5-97E4-AAA6B12AE2D7}"/>
                </a:ext>
              </a:extLst>
            </p:cNvPr>
            <p:cNvSpPr/>
            <p:nvPr/>
          </p:nvSpPr>
          <p:spPr>
            <a:xfrm>
              <a:off x="2384998" y="4068232"/>
              <a:ext cx="154617" cy="154617"/>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1" name="Group 40">
            <a:extLst>
              <a:ext uri="{FF2B5EF4-FFF2-40B4-BE49-F238E27FC236}">
                <a16:creationId xmlns:a16="http://schemas.microsoft.com/office/drawing/2014/main" id="{E7A7CB5C-9DAB-4A72-9C6A-1E5E40701BCD}"/>
              </a:ext>
            </a:extLst>
          </p:cNvPr>
          <p:cNvGrpSpPr/>
          <p:nvPr/>
        </p:nvGrpSpPr>
        <p:grpSpPr>
          <a:xfrm>
            <a:off x="3478693" y="4068234"/>
            <a:ext cx="789385" cy="438130"/>
            <a:chOff x="3007957" y="4059294"/>
            <a:chExt cx="789385" cy="438130"/>
          </a:xfrm>
        </p:grpSpPr>
        <p:sp>
          <p:nvSpPr>
            <p:cNvPr id="96" name="TextBox 95">
              <a:extLst>
                <a:ext uri="{FF2B5EF4-FFF2-40B4-BE49-F238E27FC236}">
                  <a16:creationId xmlns:a16="http://schemas.microsoft.com/office/drawing/2014/main" id="{E0C6241B-35D6-4EE1-A1D9-2DF4F2B254F4}"/>
                </a:ext>
              </a:extLst>
            </p:cNvPr>
            <p:cNvSpPr txBox="1"/>
            <p:nvPr/>
          </p:nvSpPr>
          <p:spPr>
            <a:xfrm>
              <a:off x="3007957" y="4220425"/>
              <a:ext cx="789385" cy="276999"/>
            </a:xfrm>
            <a:prstGeom prst="rect">
              <a:avLst/>
            </a:prstGeom>
            <a:noFill/>
          </p:spPr>
          <p:txBody>
            <a:bodyPr wrap="square" rtlCol="0">
              <a:spAutoFit/>
            </a:bodyPr>
            <a:lstStyle/>
            <a:p>
              <a:pPr algn="ctr"/>
              <a:r>
                <a:rPr lang="en-US" sz="1200">
                  <a:solidFill>
                    <a:srgbClr val="00B050"/>
                  </a:solidFill>
                </a:rPr>
                <a:t>Resume</a:t>
              </a:r>
              <a:endParaRPr lang="en-US" sz="1400">
                <a:solidFill>
                  <a:srgbClr val="00B050"/>
                </a:solidFill>
              </a:endParaRPr>
            </a:p>
          </p:txBody>
        </p:sp>
        <p:sp>
          <p:nvSpPr>
            <p:cNvPr id="128" name="Flowchart: Connector 127">
              <a:extLst>
                <a:ext uri="{FF2B5EF4-FFF2-40B4-BE49-F238E27FC236}">
                  <a16:creationId xmlns:a16="http://schemas.microsoft.com/office/drawing/2014/main" id="{0663AEAA-8A4B-46C1-B238-04F39FE8F580}"/>
                </a:ext>
              </a:extLst>
            </p:cNvPr>
            <p:cNvSpPr/>
            <p:nvPr/>
          </p:nvSpPr>
          <p:spPr>
            <a:xfrm>
              <a:off x="3317140" y="4059294"/>
              <a:ext cx="154617" cy="154617"/>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00B050"/>
                </a:solidFill>
              </a:endParaRPr>
            </a:p>
          </p:txBody>
        </p:sp>
      </p:grpSp>
      <p:grpSp>
        <p:nvGrpSpPr>
          <p:cNvPr id="42" name="Group 41">
            <a:extLst>
              <a:ext uri="{FF2B5EF4-FFF2-40B4-BE49-F238E27FC236}">
                <a16:creationId xmlns:a16="http://schemas.microsoft.com/office/drawing/2014/main" id="{DECF7E60-63A2-4222-AD4B-962DEB0EDC0A}"/>
              </a:ext>
            </a:extLst>
          </p:cNvPr>
          <p:cNvGrpSpPr/>
          <p:nvPr/>
        </p:nvGrpSpPr>
        <p:grpSpPr>
          <a:xfrm>
            <a:off x="4842512" y="4059295"/>
            <a:ext cx="1105704" cy="440550"/>
            <a:chOff x="4842510" y="4059293"/>
            <a:chExt cx="1105704" cy="440550"/>
          </a:xfrm>
        </p:grpSpPr>
        <p:sp>
          <p:nvSpPr>
            <p:cNvPr id="103" name="TextBox 102">
              <a:extLst>
                <a:ext uri="{FF2B5EF4-FFF2-40B4-BE49-F238E27FC236}">
                  <a16:creationId xmlns:a16="http://schemas.microsoft.com/office/drawing/2014/main" id="{7506D44C-526F-4D71-AED0-4AE99B850FA7}"/>
                </a:ext>
              </a:extLst>
            </p:cNvPr>
            <p:cNvSpPr txBox="1"/>
            <p:nvPr/>
          </p:nvSpPr>
          <p:spPr>
            <a:xfrm>
              <a:off x="4842510" y="4222844"/>
              <a:ext cx="1105704" cy="276999"/>
            </a:xfrm>
            <a:prstGeom prst="rect">
              <a:avLst/>
            </a:prstGeom>
            <a:noFill/>
          </p:spPr>
          <p:txBody>
            <a:bodyPr wrap="square" rtlCol="0">
              <a:spAutoFit/>
            </a:bodyPr>
            <a:lstStyle/>
            <a:p>
              <a:pPr algn="ctr"/>
              <a:r>
                <a:rPr lang="en-US" sz="1200">
                  <a:solidFill>
                    <a:srgbClr val="000000"/>
                  </a:solidFill>
                </a:rPr>
                <a:t>Sch-M Lock</a:t>
              </a:r>
              <a:endParaRPr lang="en-US" sz="1400">
                <a:solidFill>
                  <a:srgbClr val="000000"/>
                </a:solidFill>
              </a:endParaRPr>
            </a:p>
          </p:txBody>
        </p:sp>
        <p:sp>
          <p:nvSpPr>
            <p:cNvPr id="132" name="Flowchart: Connector 131">
              <a:extLst>
                <a:ext uri="{FF2B5EF4-FFF2-40B4-BE49-F238E27FC236}">
                  <a16:creationId xmlns:a16="http://schemas.microsoft.com/office/drawing/2014/main" id="{9C1A7110-32EB-4E6D-9A37-BB39EAE76D1E}"/>
                </a:ext>
              </a:extLst>
            </p:cNvPr>
            <p:cNvSpPr/>
            <p:nvPr/>
          </p:nvSpPr>
          <p:spPr>
            <a:xfrm>
              <a:off x="5159893" y="4059293"/>
              <a:ext cx="154617" cy="15461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grpSp>
      <p:grpSp>
        <p:nvGrpSpPr>
          <p:cNvPr id="43" name="Group 42">
            <a:extLst>
              <a:ext uri="{FF2B5EF4-FFF2-40B4-BE49-F238E27FC236}">
                <a16:creationId xmlns:a16="http://schemas.microsoft.com/office/drawing/2014/main" id="{52D3FBE6-C1A9-41FB-9DC7-1C9EF072D5AA}"/>
              </a:ext>
            </a:extLst>
          </p:cNvPr>
          <p:cNvGrpSpPr/>
          <p:nvPr/>
        </p:nvGrpSpPr>
        <p:grpSpPr>
          <a:xfrm>
            <a:off x="6677065" y="4068228"/>
            <a:ext cx="789385" cy="429192"/>
            <a:chOff x="6677064" y="4068232"/>
            <a:chExt cx="789385" cy="429193"/>
          </a:xfrm>
        </p:grpSpPr>
        <p:sp>
          <p:nvSpPr>
            <p:cNvPr id="122" name="TextBox 121">
              <a:extLst>
                <a:ext uri="{FF2B5EF4-FFF2-40B4-BE49-F238E27FC236}">
                  <a16:creationId xmlns:a16="http://schemas.microsoft.com/office/drawing/2014/main" id="{77B450A2-3110-4FD0-9724-1A3DDE163696}"/>
                </a:ext>
              </a:extLst>
            </p:cNvPr>
            <p:cNvSpPr txBox="1"/>
            <p:nvPr/>
          </p:nvSpPr>
          <p:spPr>
            <a:xfrm>
              <a:off x="6677064" y="4220425"/>
              <a:ext cx="789385" cy="277000"/>
            </a:xfrm>
            <a:prstGeom prst="rect">
              <a:avLst/>
            </a:prstGeom>
            <a:noFill/>
          </p:spPr>
          <p:txBody>
            <a:bodyPr wrap="square" rtlCol="0">
              <a:spAutoFit/>
            </a:bodyPr>
            <a:lstStyle/>
            <a:p>
              <a:pPr algn="ctr"/>
              <a:r>
                <a:rPr lang="en-US" sz="1200">
                  <a:solidFill>
                    <a:srgbClr val="000000"/>
                  </a:solidFill>
                </a:rPr>
                <a:t>end</a:t>
              </a:r>
              <a:endParaRPr lang="en-US" sz="1400">
                <a:solidFill>
                  <a:srgbClr val="000000"/>
                </a:solidFill>
              </a:endParaRPr>
            </a:p>
          </p:txBody>
        </p:sp>
        <p:sp>
          <p:nvSpPr>
            <p:cNvPr id="133" name="Flowchart: Connector 132">
              <a:extLst>
                <a:ext uri="{FF2B5EF4-FFF2-40B4-BE49-F238E27FC236}">
                  <a16:creationId xmlns:a16="http://schemas.microsoft.com/office/drawing/2014/main" id="{F41744CF-0392-48B6-BB09-B4051865AA70}"/>
                </a:ext>
              </a:extLst>
            </p:cNvPr>
            <p:cNvSpPr/>
            <p:nvPr/>
          </p:nvSpPr>
          <p:spPr>
            <a:xfrm>
              <a:off x="6994646" y="4068232"/>
              <a:ext cx="154617" cy="15461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grpSp>
      <p:sp>
        <p:nvSpPr>
          <p:cNvPr id="137" name="Rectangle 136">
            <a:extLst>
              <a:ext uri="{FF2B5EF4-FFF2-40B4-BE49-F238E27FC236}">
                <a16:creationId xmlns:a16="http://schemas.microsoft.com/office/drawing/2014/main" id="{E47BC191-429F-4F30-896E-39641F4AE7D1}"/>
              </a:ext>
            </a:extLst>
          </p:cNvPr>
          <p:cNvSpPr/>
          <p:nvPr/>
        </p:nvSpPr>
        <p:spPr>
          <a:xfrm>
            <a:off x="3403986"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6" name="Rectangle 145">
            <a:extLst>
              <a:ext uri="{FF2B5EF4-FFF2-40B4-BE49-F238E27FC236}">
                <a16:creationId xmlns:a16="http://schemas.microsoft.com/office/drawing/2014/main" id="{4481633C-E6AF-4FC4-A474-588D37E8BAD4}"/>
              </a:ext>
            </a:extLst>
          </p:cNvPr>
          <p:cNvSpPr/>
          <p:nvPr/>
        </p:nvSpPr>
        <p:spPr>
          <a:xfrm>
            <a:off x="3128366"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7" name="Rectangle 146">
            <a:extLst>
              <a:ext uri="{FF2B5EF4-FFF2-40B4-BE49-F238E27FC236}">
                <a16:creationId xmlns:a16="http://schemas.microsoft.com/office/drawing/2014/main" id="{8D2632E1-0CA7-4A35-98FA-D6F982A6C312}"/>
              </a:ext>
            </a:extLst>
          </p:cNvPr>
          <p:cNvSpPr/>
          <p:nvPr/>
        </p:nvSpPr>
        <p:spPr>
          <a:xfrm>
            <a:off x="1468241"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8" name="Rectangle 147">
            <a:extLst>
              <a:ext uri="{FF2B5EF4-FFF2-40B4-BE49-F238E27FC236}">
                <a16:creationId xmlns:a16="http://schemas.microsoft.com/office/drawing/2014/main" id="{92A21CB2-AF6E-4723-8B78-FA17993AB75A}"/>
              </a:ext>
            </a:extLst>
          </p:cNvPr>
          <p:cNvSpPr/>
          <p:nvPr/>
        </p:nvSpPr>
        <p:spPr>
          <a:xfrm>
            <a:off x="1750276"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9" name="Rectangle 148">
            <a:extLst>
              <a:ext uri="{FF2B5EF4-FFF2-40B4-BE49-F238E27FC236}">
                <a16:creationId xmlns:a16="http://schemas.microsoft.com/office/drawing/2014/main" id="{FC744EF7-EE90-4423-B00C-A335FA2FD070}"/>
              </a:ext>
            </a:extLst>
          </p:cNvPr>
          <p:cNvSpPr/>
          <p:nvPr/>
        </p:nvSpPr>
        <p:spPr>
          <a:xfrm>
            <a:off x="2025894"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0" name="Rectangle 149">
            <a:extLst>
              <a:ext uri="{FF2B5EF4-FFF2-40B4-BE49-F238E27FC236}">
                <a16:creationId xmlns:a16="http://schemas.microsoft.com/office/drawing/2014/main" id="{B08929BF-5077-42E5-B16E-A5D2DC26A703}"/>
              </a:ext>
            </a:extLst>
          </p:cNvPr>
          <p:cNvSpPr/>
          <p:nvPr/>
        </p:nvSpPr>
        <p:spPr>
          <a:xfrm>
            <a:off x="2301512"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1" name="Rectangle 150">
            <a:extLst>
              <a:ext uri="{FF2B5EF4-FFF2-40B4-BE49-F238E27FC236}">
                <a16:creationId xmlns:a16="http://schemas.microsoft.com/office/drawing/2014/main" id="{95251F26-5A7F-468C-B54A-5882968F3A5D}"/>
              </a:ext>
            </a:extLst>
          </p:cNvPr>
          <p:cNvSpPr/>
          <p:nvPr/>
        </p:nvSpPr>
        <p:spPr>
          <a:xfrm>
            <a:off x="2577130"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2" name="Rectangle 151">
            <a:extLst>
              <a:ext uri="{FF2B5EF4-FFF2-40B4-BE49-F238E27FC236}">
                <a16:creationId xmlns:a16="http://schemas.microsoft.com/office/drawing/2014/main" id="{40A191D7-64B7-4438-B7CB-0EC9898BA981}"/>
              </a:ext>
            </a:extLst>
          </p:cNvPr>
          <p:cNvSpPr/>
          <p:nvPr/>
        </p:nvSpPr>
        <p:spPr>
          <a:xfrm>
            <a:off x="2852748"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2" name="Rectangle 161">
            <a:extLst>
              <a:ext uri="{FF2B5EF4-FFF2-40B4-BE49-F238E27FC236}">
                <a16:creationId xmlns:a16="http://schemas.microsoft.com/office/drawing/2014/main" id="{3561F85C-8ADA-4294-BE6C-CF30C87CDB58}"/>
              </a:ext>
            </a:extLst>
          </p:cNvPr>
          <p:cNvSpPr/>
          <p:nvPr/>
        </p:nvSpPr>
        <p:spPr>
          <a:xfrm>
            <a:off x="3400818"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3" name="Rectangle 162">
            <a:extLst>
              <a:ext uri="{FF2B5EF4-FFF2-40B4-BE49-F238E27FC236}">
                <a16:creationId xmlns:a16="http://schemas.microsoft.com/office/drawing/2014/main" id="{2E5577AE-F25D-493F-8700-7B9A14C959E0}"/>
              </a:ext>
            </a:extLst>
          </p:cNvPr>
          <p:cNvSpPr/>
          <p:nvPr/>
        </p:nvSpPr>
        <p:spPr>
          <a:xfrm>
            <a:off x="3124231"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4" name="Rectangle 163">
            <a:extLst>
              <a:ext uri="{FF2B5EF4-FFF2-40B4-BE49-F238E27FC236}">
                <a16:creationId xmlns:a16="http://schemas.microsoft.com/office/drawing/2014/main" id="{31AE4451-F422-4EA4-BAAA-1C60DC152D7B}"/>
              </a:ext>
            </a:extLst>
          </p:cNvPr>
          <p:cNvSpPr/>
          <p:nvPr/>
        </p:nvSpPr>
        <p:spPr>
          <a:xfrm>
            <a:off x="1467568" y="3524962"/>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5" name="Rectangle 164">
            <a:extLst>
              <a:ext uri="{FF2B5EF4-FFF2-40B4-BE49-F238E27FC236}">
                <a16:creationId xmlns:a16="http://schemas.microsoft.com/office/drawing/2014/main" id="{D203DDB5-D741-4215-8712-0AD31798C9D7}"/>
              </a:ext>
            </a:extLst>
          </p:cNvPr>
          <p:cNvSpPr/>
          <p:nvPr/>
        </p:nvSpPr>
        <p:spPr>
          <a:xfrm>
            <a:off x="1747175"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6" name="Rectangle 165">
            <a:extLst>
              <a:ext uri="{FF2B5EF4-FFF2-40B4-BE49-F238E27FC236}">
                <a16:creationId xmlns:a16="http://schemas.microsoft.com/office/drawing/2014/main" id="{DBD839E1-AA97-49BF-9783-7B3B8B9C058E}"/>
              </a:ext>
            </a:extLst>
          </p:cNvPr>
          <p:cNvSpPr/>
          <p:nvPr/>
        </p:nvSpPr>
        <p:spPr>
          <a:xfrm>
            <a:off x="2020516"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7" name="Rectangle 166">
            <a:extLst>
              <a:ext uri="{FF2B5EF4-FFF2-40B4-BE49-F238E27FC236}">
                <a16:creationId xmlns:a16="http://schemas.microsoft.com/office/drawing/2014/main" id="{79B02DBA-3B1C-476F-A588-ABA895C73524}"/>
              </a:ext>
            </a:extLst>
          </p:cNvPr>
          <p:cNvSpPr/>
          <p:nvPr/>
        </p:nvSpPr>
        <p:spPr>
          <a:xfrm>
            <a:off x="2299235"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8" name="Rectangle 167">
            <a:extLst>
              <a:ext uri="{FF2B5EF4-FFF2-40B4-BE49-F238E27FC236}">
                <a16:creationId xmlns:a16="http://schemas.microsoft.com/office/drawing/2014/main" id="{6DD38179-B1D2-495E-A80A-472206AFEBAB}"/>
              </a:ext>
            </a:extLst>
          </p:cNvPr>
          <p:cNvSpPr/>
          <p:nvPr/>
        </p:nvSpPr>
        <p:spPr>
          <a:xfrm>
            <a:off x="2577126"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9" name="Rectangle 168">
            <a:extLst>
              <a:ext uri="{FF2B5EF4-FFF2-40B4-BE49-F238E27FC236}">
                <a16:creationId xmlns:a16="http://schemas.microsoft.com/office/drawing/2014/main" id="{10B20174-307C-4C0C-A3FD-467EF8927F45}"/>
              </a:ext>
            </a:extLst>
          </p:cNvPr>
          <p:cNvSpPr/>
          <p:nvPr/>
        </p:nvSpPr>
        <p:spPr>
          <a:xfrm>
            <a:off x="2852746" y="3526035"/>
            <a:ext cx="247505" cy="171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54" name="Group 53">
            <a:extLst>
              <a:ext uri="{FF2B5EF4-FFF2-40B4-BE49-F238E27FC236}">
                <a16:creationId xmlns:a16="http://schemas.microsoft.com/office/drawing/2014/main" id="{979CF01A-441C-4353-BB80-575D80430B00}"/>
              </a:ext>
            </a:extLst>
          </p:cNvPr>
          <p:cNvGrpSpPr/>
          <p:nvPr/>
        </p:nvGrpSpPr>
        <p:grpSpPr>
          <a:xfrm>
            <a:off x="1749384" y="1877893"/>
            <a:ext cx="3691310" cy="1826160"/>
            <a:chOff x="946291" y="1877892"/>
            <a:chExt cx="3691310" cy="1826160"/>
          </a:xfrm>
          <a:solidFill>
            <a:schemeClr val="accent1">
              <a:lumMod val="20000"/>
              <a:lumOff val="80000"/>
            </a:schemeClr>
          </a:solidFill>
        </p:grpSpPr>
        <p:sp>
          <p:nvSpPr>
            <p:cNvPr id="46" name="Rectangle 45">
              <a:extLst>
                <a:ext uri="{FF2B5EF4-FFF2-40B4-BE49-F238E27FC236}">
                  <a16:creationId xmlns:a16="http://schemas.microsoft.com/office/drawing/2014/main" id="{1F40DE18-1CB5-48E1-B85C-CF570B2B11F5}"/>
                </a:ext>
              </a:extLst>
            </p:cNvPr>
            <p:cNvSpPr/>
            <p:nvPr/>
          </p:nvSpPr>
          <p:spPr>
            <a:xfrm>
              <a:off x="2827199" y="1877892"/>
              <a:ext cx="1280160" cy="3975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a:solidFill>
                    <a:schemeClr val="tx1"/>
                  </a:solidFill>
                </a:rPr>
                <a:t>DML</a:t>
              </a:r>
            </a:p>
          </p:txBody>
        </p:sp>
        <p:grpSp>
          <p:nvGrpSpPr>
            <p:cNvPr id="53" name="Group 52">
              <a:extLst>
                <a:ext uri="{FF2B5EF4-FFF2-40B4-BE49-F238E27FC236}">
                  <a16:creationId xmlns:a16="http://schemas.microsoft.com/office/drawing/2014/main" id="{14E92B35-D46A-49F7-9509-0FB992DCA79C}"/>
                </a:ext>
              </a:extLst>
            </p:cNvPr>
            <p:cNvGrpSpPr/>
            <p:nvPr/>
          </p:nvGrpSpPr>
          <p:grpSpPr>
            <a:xfrm>
              <a:off x="946291" y="2275449"/>
              <a:ext cx="3691310" cy="1428603"/>
              <a:chOff x="946291" y="2275449"/>
              <a:chExt cx="3691310" cy="1428603"/>
            </a:xfrm>
            <a:grpFill/>
          </p:grpSpPr>
          <p:cxnSp>
            <p:nvCxnSpPr>
              <p:cNvPr id="48" name="Straight Arrow Connector 47">
                <a:extLst>
                  <a:ext uri="{FF2B5EF4-FFF2-40B4-BE49-F238E27FC236}">
                    <a16:creationId xmlns:a16="http://schemas.microsoft.com/office/drawing/2014/main" id="{ADB5D265-43F3-4EDE-936B-C3C3649D44A1}"/>
                  </a:ext>
                </a:extLst>
              </p:cNvPr>
              <p:cNvCxnSpPr>
                <a:cxnSpLocks/>
                <a:stCxn id="46" idx="2"/>
              </p:cNvCxnSpPr>
              <p:nvPr/>
            </p:nvCxnSpPr>
            <p:spPr>
              <a:xfrm flipH="1">
                <a:off x="1158371" y="2275449"/>
                <a:ext cx="2308908" cy="1168028"/>
              </a:xfrm>
              <a:prstGeom prst="straightConnector1">
                <a:avLst/>
              </a:prstGeom>
              <a:grpFill/>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B787D971-EAB7-42C1-A96B-7636D0456910}"/>
                  </a:ext>
                </a:extLst>
              </p:cNvPr>
              <p:cNvCxnSpPr>
                <a:cxnSpLocks/>
                <a:stCxn id="46" idx="2"/>
              </p:cNvCxnSpPr>
              <p:nvPr/>
            </p:nvCxnSpPr>
            <p:spPr>
              <a:xfrm>
                <a:off x="3467279" y="2275449"/>
                <a:ext cx="965398" cy="1168028"/>
              </a:xfrm>
              <a:prstGeom prst="straightConnector1">
                <a:avLst/>
              </a:prstGeom>
              <a:grpFill/>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14CB384-8AF0-4B8F-89DA-CEF86D22B759}"/>
                  </a:ext>
                </a:extLst>
              </p:cNvPr>
              <p:cNvSpPr/>
              <p:nvPr/>
            </p:nvSpPr>
            <p:spPr>
              <a:xfrm>
                <a:off x="946291" y="3518480"/>
                <a:ext cx="247505" cy="185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72" name="Rectangle 171">
                <a:extLst>
                  <a:ext uri="{FF2B5EF4-FFF2-40B4-BE49-F238E27FC236}">
                    <a16:creationId xmlns:a16="http://schemas.microsoft.com/office/drawing/2014/main" id="{F3D4DA6C-ABD0-4DD3-A0B6-CCF2DA66C115}"/>
                  </a:ext>
                </a:extLst>
              </p:cNvPr>
              <p:cNvSpPr/>
              <p:nvPr/>
            </p:nvSpPr>
            <p:spPr>
              <a:xfrm>
                <a:off x="4390096" y="3525749"/>
                <a:ext cx="247505" cy="17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173" name="Group 172">
            <a:extLst>
              <a:ext uri="{FF2B5EF4-FFF2-40B4-BE49-F238E27FC236}">
                <a16:creationId xmlns:a16="http://schemas.microsoft.com/office/drawing/2014/main" id="{BFB8B12B-ED73-413C-8413-7FA55A5EB460}"/>
              </a:ext>
            </a:extLst>
          </p:cNvPr>
          <p:cNvGrpSpPr/>
          <p:nvPr/>
        </p:nvGrpSpPr>
        <p:grpSpPr>
          <a:xfrm>
            <a:off x="1459395" y="1878017"/>
            <a:ext cx="3700500" cy="1825154"/>
            <a:chOff x="948662" y="1877892"/>
            <a:chExt cx="3700500" cy="1825154"/>
          </a:xfrm>
        </p:grpSpPr>
        <p:sp>
          <p:nvSpPr>
            <p:cNvPr id="174" name="Rectangle 173">
              <a:extLst>
                <a:ext uri="{FF2B5EF4-FFF2-40B4-BE49-F238E27FC236}">
                  <a16:creationId xmlns:a16="http://schemas.microsoft.com/office/drawing/2014/main" id="{AB580589-0BFD-4F36-A877-5353DBAE1FE0}"/>
                </a:ext>
              </a:extLst>
            </p:cNvPr>
            <p:cNvSpPr/>
            <p:nvPr/>
          </p:nvSpPr>
          <p:spPr>
            <a:xfrm>
              <a:off x="2827199" y="1877892"/>
              <a:ext cx="1280160" cy="3975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a:solidFill>
                    <a:schemeClr val="bg2"/>
                  </a:solidFill>
                </a:rPr>
                <a:t>DML</a:t>
              </a:r>
            </a:p>
          </p:txBody>
        </p:sp>
        <p:grpSp>
          <p:nvGrpSpPr>
            <p:cNvPr id="175" name="Group 174">
              <a:extLst>
                <a:ext uri="{FF2B5EF4-FFF2-40B4-BE49-F238E27FC236}">
                  <a16:creationId xmlns:a16="http://schemas.microsoft.com/office/drawing/2014/main" id="{A5AAFAAF-7B11-419A-B3DA-684B7A6AF3F1}"/>
                </a:ext>
              </a:extLst>
            </p:cNvPr>
            <p:cNvGrpSpPr/>
            <p:nvPr/>
          </p:nvGrpSpPr>
          <p:grpSpPr>
            <a:xfrm>
              <a:off x="948662" y="2275449"/>
              <a:ext cx="3700500" cy="1427597"/>
              <a:chOff x="948662" y="2275449"/>
              <a:chExt cx="3700500" cy="1427597"/>
            </a:xfrm>
          </p:grpSpPr>
          <p:sp>
            <p:nvSpPr>
              <p:cNvPr id="178" name="Rectangle 177">
                <a:extLst>
                  <a:ext uri="{FF2B5EF4-FFF2-40B4-BE49-F238E27FC236}">
                    <a16:creationId xmlns:a16="http://schemas.microsoft.com/office/drawing/2014/main" id="{2F4FCBAF-0EFE-4F8A-92FD-14E5C98D4002}"/>
                  </a:ext>
                </a:extLst>
              </p:cNvPr>
              <p:cNvSpPr/>
              <p:nvPr/>
            </p:nvSpPr>
            <p:spPr>
              <a:xfrm>
                <a:off x="948662" y="3516558"/>
                <a:ext cx="247505" cy="1784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176" name="Straight Arrow Connector 175">
                <a:extLst>
                  <a:ext uri="{FF2B5EF4-FFF2-40B4-BE49-F238E27FC236}">
                    <a16:creationId xmlns:a16="http://schemas.microsoft.com/office/drawing/2014/main" id="{4B2D4441-95A5-493B-A2E0-A9A152586684}"/>
                  </a:ext>
                </a:extLst>
              </p:cNvPr>
              <p:cNvCxnSpPr>
                <a:cxnSpLocks/>
                <a:stCxn id="174" idx="2"/>
              </p:cNvCxnSpPr>
              <p:nvPr/>
            </p:nvCxnSpPr>
            <p:spPr>
              <a:xfrm flipH="1">
                <a:off x="1158371" y="2275449"/>
                <a:ext cx="2308908" cy="116802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558F6982-F3B0-428C-B493-E89F39A4090E}"/>
                  </a:ext>
                </a:extLst>
              </p:cNvPr>
              <p:cNvCxnSpPr>
                <a:cxnSpLocks/>
                <a:stCxn id="174" idx="2"/>
              </p:cNvCxnSpPr>
              <p:nvPr/>
            </p:nvCxnSpPr>
            <p:spPr>
              <a:xfrm>
                <a:off x="3467279" y="2275449"/>
                <a:ext cx="965398" cy="116802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CA9E1CA7-A2EF-4E40-8613-453F24709203}"/>
                  </a:ext>
                </a:extLst>
              </p:cNvPr>
              <p:cNvSpPr/>
              <p:nvPr/>
            </p:nvSpPr>
            <p:spPr>
              <a:xfrm>
                <a:off x="4401657" y="3531166"/>
                <a:ext cx="247505" cy="171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180" name="Group 179">
            <a:extLst>
              <a:ext uri="{FF2B5EF4-FFF2-40B4-BE49-F238E27FC236}">
                <a16:creationId xmlns:a16="http://schemas.microsoft.com/office/drawing/2014/main" id="{284D9739-CA6D-47A7-B501-23DB548B246C}"/>
              </a:ext>
            </a:extLst>
          </p:cNvPr>
          <p:cNvGrpSpPr/>
          <p:nvPr/>
        </p:nvGrpSpPr>
        <p:grpSpPr>
          <a:xfrm>
            <a:off x="2545374" y="4073168"/>
            <a:ext cx="789385" cy="438130"/>
            <a:chOff x="1326774" y="4059294"/>
            <a:chExt cx="789385" cy="438130"/>
          </a:xfrm>
        </p:grpSpPr>
        <p:sp>
          <p:nvSpPr>
            <p:cNvPr id="181" name="TextBox 180">
              <a:extLst>
                <a:ext uri="{FF2B5EF4-FFF2-40B4-BE49-F238E27FC236}">
                  <a16:creationId xmlns:a16="http://schemas.microsoft.com/office/drawing/2014/main" id="{0964369D-BD3F-4B3E-9883-DFC452E645F3}"/>
                </a:ext>
              </a:extLst>
            </p:cNvPr>
            <p:cNvSpPr txBox="1"/>
            <p:nvPr/>
          </p:nvSpPr>
          <p:spPr>
            <a:xfrm>
              <a:off x="1326774" y="4220425"/>
              <a:ext cx="789385" cy="276999"/>
            </a:xfrm>
            <a:prstGeom prst="rect">
              <a:avLst/>
            </a:prstGeom>
            <a:noFill/>
          </p:spPr>
          <p:txBody>
            <a:bodyPr wrap="square" rtlCol="0">
              <a:spAutoFit/>
            </a:bodyPr>
            <a:lstStyle/>
            <a:p>
              <a:pPr algn="ctr"/>
              <a:r>
                <a:rPr lang="en-US" sz="1200" dirty="0"/>
                <a:t>DML</a:t>
              </a:r>
              <a:endParaRPr lang="en-US" sz="1400" dirty="0"/>
            </a:p>
          </p:txBody>
        </p:sp>
        <p:sp>
          <p:nvSpPr>
            <p:cNvPr id="182" name="Flowchart: Connector 181">
              <a:extLst>
                <a:ext uri="{FF2B5EF4-FFF2-40B4-BE49-F238E27FC236}">
                  <a16:creationId xmlns:a16="http://schemas.microsoft.com/office/drawing/2014/main" id="{E5D81C97-802C-48EB-96FF-D409E129A9BE}"/>
                </a:ext>
              </a:extLst>
            </p:cNvPr>
            <p:cNvSpPr/>
            <p:nvPr/>
          </p:nvSpPr>
          <p:spPr>
            <a:xfrm>
              <a:off x="1644157" y="4059294"/>
              <a:ext cx="154617" cy="154617"/>
            </a:xfrm>
            <a:prstGeom prst="flowChartConnector">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solidFill>
                  <a:schemeClr val="bg1"/>
                </a:solidFill>
              </a:endParaRPr>
            </a:p>
          </p:txBody>
        </p:sp>
      </p:grpSp>
      <p:sp>
        <p:nvSpPr>
          <p:cNvPr id="55" name="Rectangle 54">
            <a:extLst>
              <a:ext uri="{FF2B5EF4-FFF2-40B4-BE49-F238E27FC236}">
                <a16:creationId xmlns:a16="http://schemas.microsoft.com/office/drawing/2014/main" id="{A2B0E68F-71C1-4C86-8B6F-F8CB7AC97FFC}"/>
              </a:ext>
            </a:extLst>
          </p:cNvPr>
          <p:cNvSpPr/>
          <p:nvPr/>
        </p:nvSpPr>
        <p:spPr>
          <a:xfrm>
            <a:off x="1118675" y="928052"/>
            <a:ext cx="3161681" cy="2939903"/>
          </a:xfrm>
          <a:prstGeom prst="rect">
            <a:avLst/>
          </a:prstGeom>
          <a:solidFill>
            <a:schemeClr val="bg1"/>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a:solidFill>
                  <a:srgbClr val="000000"/>
                </a:solidFill>
              </a:rPr>
              <a:t>Drop old index</a:t>
            </a:r>
          </a:p>
        </p:txBody>
      </p:sp>
    </p:spTree>
    <p:extLst>
      <p:ext uri="{BB962C8B-B14F-4D97-AF65-F5344CB8AC3E}">
        <p14:creationId xmlns:p14="http://schemas.microsoft.com/office/powerpoint/2010/main" val="65876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37" presetClass="path" presetSubtype="0" accel="50000" decel="50000" fill="hold" grpId="0" nodeType="withEffect">
                                  <p:stCondLst>
                                    <p:cond delay="0"/>
                                  </p:stCondLst>
                                  <p:childTnLst>
                                    <p:animMotion origin="layout" path="M -1.94444E-6 -4.93827E-7 L 0.10052 0.04012 C 0.1217 0.04907 0.15313 0.05401 0.18611 0.05401 C 0.22379 0.05401 0.25347 0.04907 0.27483 0.04012 L 0.3757 -4.93827E-7 " pathEditMode="relative" rAng="0" ptsTypes="AAAAA">
                                      <p:cBhvr>
                                        <p:cTn id="12" dur="2000" fill="hold"/>
                                        <p:tgtEl>
                                          <p:spTgt spid="147"/>
                                        </p:tgtEl>
                                        <p:attrNameLst>
                                          <p:attrName>ppt_x</p:attrName>
                                          <p:attrName>ppt_y</p:attrName>
                                        </p:attrNameLst>
                                      </p:cBhvr>
                                      <p:rCtr x="18785" y="2685"/>
                                    </p:animMotion>
                                  </p:childTnLst>
                                </p:cTn>
                              </p:par>
                            </p:childTnLst>
                          </p:cTn>
                        </p:par>
                        <p:par>
                          <p:cTn id="13" fill="hold">
                            <p:stCondLst>
                              <p:cond delay="2000"/>
                            </p:stCondLst>
                            <p:childTnLst>
                              <p:par>
                                <p:cTn id="14" presetID="37" presetClass="path" presetSubtype="0" accel="50000" decel="50000" fill="hold" grpId="0" nodeType="afterEffect">
                                  <p:stCondLst>
                                    <p:cond delay="0"/>
                                  </p:stCondLst>
                                  <p:childTnLst>
                                    <p:animMotion origin="layout" path="M -1.11111E-6 -4.93827E-7 L 0.1007 0.04012 C 0.12188 0.04907 0.1533 0.05401 0.18646 0.05401 C 0.22431 0.05401 0.25417 0.04907 0.27535 0.04012 L 0.37674 -4.93827E-7 " pathEditMode="relative" rAng="0" ptsTypes="AAAAA">
                                      <p:cBhvr>
                                        <p:cTn id="15" dur="2000" fill="hold"/>
                                        <p:tgtEl>
                                          <p:spTgt spid="148"/>
                                        </p:tgtEl>
                                        <p:attrNameLst>
                                          <p:attrName>ppt_x</p:attrName>
                                          <p:attrName>ppt_y</p:attrName>
                                        </p:attrNameLst>
                                      </p:cBhvr>
                                      <p:rCtr x="18837" y="2685"/>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5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7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7" presetClass="path" presetSubtype="0" accel="50000" decel="50000" fill="hold" grpId="0" nodeType="clickEffect">
                                  <p:stCondLst>
                                    <p:cond delay="0"/>
                                  </p:stCondLst>
                                  <p:childTnLst>
                                    <p:animMotion origin="layout" path="M 5.55556E-7 -4.93827E-7 L 0.10104 0.04012 C 0.12205 0.04907 0.15382 0.05401 0.18698 0.05401 C 0.225 0.05401 0.25521 0.04907 0.27621 0.04012 L 0.37795 -4.93827E-7 " pathEditMode="relative" rAng="0" ptsTypes="AAAAA">
                                      <p:cBhvr>
                                        <p:cTn id="47" dur="2000" fill="hold"/>
                                        <p:tgtEl>
                                          <p:spTgt spid="149"/>
                                        </p:tgtEl>
                                        <p:attrNameLst>
                                          <p:attrName>ppt_x</p:attrName>
                                          <p:attrName>ppt_y</p:attrName>
                                        </p:attrNameLst>
                                      </p:cBhvr>
                                      <p:rCtr x="18889" y="2685"/>
                                    </p:animMotion>
                                  </p:childTnLst>
                                </p:cTn>
                              </p:par>
                            </p:childTnLst>
                          </p:cTn>
                        </p:par>
                        <p:par>
                          <p:cTn id="48" fill="hold">
                            <p:stCondLst>
                              <p:cond delay="2000"/>
                            </p:stCondLst>
                            <p:childTnLst>
                              <p:par>
                                <p:cTn id="49" presetID="37" presetClass="path" presetSubtype="0" accel="50000" decel="50000" fill="hold" grpId="0" nodeType="afterEffect">
                                  <p:stCondLst>
                                    <p:cond delay="0"/>
                                  </p:stCondLst>
                                  <p:childTnLst>
                                    <p:animMotion origin="layout" path="M 2.22222E-6 -4.93827E-7 L 0.10139 0.04012 C 0.12291 0.04907 0.15469 0.05401 0.18819 0.05401 C 0.22621 0.05401 0.25642 0.04907 0.27795 0.04012 L 0.38003 -4.93827E-7 " pathEditMode="relative" rAng="0" ptsTypes="AAAAA">
                                      <p:cBhvr>
                                        <p:cTn id="50" dur="1000" fill="hold"/>
                                        <p:tgtEl>
                                          <p:spTgt spid="150"/>
                                        </p:tgtEl>
                                        <p:attrNameLst>
                                          <p:attrName>ppt_x</p:attrName>
                                          <p:attrName>ppt_y</p:attrName>
                                        </p:attrNameLst>
                                      </p:cBhvr>
                                      <p:rCtr x="18993" y="2685"/>
                                    </p:animMotion>
                                  </p:childTnLst>
                                </p:cTn>
                              </p:par>
                            </p:childTnLst>
                          </p:cTn>
                        </p:par>
                        <p:par>
                          <p:cTn id="51" fill="hold">
                            <p:stCondLst>
                              <p:cond delay="3000"/>
                            </p:stCondLst>
                            <p:childTnLst>
                              <p:par>
                                <p:cTn id="52" presetID="37" presetClass="path" presetSubtype="0" accel="50000" decel="50000" fill="hold" grpId="0" nodeType="afterEffect">
                                  <p:stCondLst>
                                    <p:cond delay="0"/>
                                  </p:stCondLst>
                                  <p:childTnLst>
                                    <p:animMotion origin="layout" path="M -2.5E-6 -4.93827E-7 L 0.10209 0.04012 C 0.12379 0.04907 0.15573 0.05401 0.18959 0.05401 C 0.22795 0.05401 0.25834 0.04907 0.28004 0.04012 L 0.38299 -4.93827E-7 " pathEditMode="relative" rAng="0" ptsTypes="AAAAA">
                                      <p:cBhvr>
                                        <p:cTn id="53" dur="1000" fill="hold"/>
                                        <p:tgtEl>
                                          <p:spTgt spid="151"/>
                                        </p:tgtEl>
                                        <p:attrNameLst>
                                          <p:attrName>ppt_x</p:attrName>
                                          <p:attrName>ppt_y</p:attrName>
                                        </p:attrNameLst>
                                      </p:cBhvr>
                                      <p:rCtr x="19149" y="2685"/>
                                    </p:animMotion>
                                  </p:childTnLst>
                                </p:cTn>
                              </p:par>
                            </p:childTnLst>
                          </p:cTn>
                        </p:par>
                        <p:par>
                          <p:cTn id="54" fill="hold">
                            <p:stCondLst>
                              <p:cond delay="4000"/>
                            </p:stCondLst>
                            <p:childTnLst>
                              <p:par>
                                <p:cTn id="55" presetID="37" presetClass="path" presetSubtype="0" accel="50000" decel="50000" fill="hold" grpId="0" nodeType="afterEffect">
                                  <p:stCondLst>
                                    <p:cond delay="0"/>
                                  </p:stCondLst>
                                  <p:childTnLst>
                                    <p:animMotion origin="layout" path="M -8.33333E-7 -4.93827E-7 L 0.10295 0.04012 C 0.12465 0.04907 0.15695 0.05401 0.1908 0.05401 C 0.22899 0.05401 0.2599 0.04907 0.2816 0.04012 L 0.3849 -4.93827E-7 " pathEditMode="relative" rAng="0" ptsTypes="AAAAA">
                                      <p:cBhvr>
                                        <p:cTn id="56" dur="1000" fill="hold"/>
                                        <p:tgtEl>
                                          <p:spTgt spid="152"/>
                                        </p:tgtEl>
                                        <p:attrNameLst>
                                          <p:attrName>ppt_x</p:attrName>
                                          <p:attrName>ppt_y</p:attrName>
                                        </p:attrNameLst>
                                      </p:cBhvr>
                                      <p:rCtr x="19236" y="2685"/>
                                    </p:animMotion>
                                  </p:childTnLst>
                                </p:cTn>
                              </p:par>
                            </p:childTnLst>
                          </p:cTn>
                        </p:par>
                        <p:par>
                          <p:cTn id="57" fill="hold">
                            <p:stCondLst>
                              <p:cond delay="5000"/>
                            </p:stCondLst>
                            <p:childTnLst>
                              <p:par>
                                <p:cTn id="58" presetID="37" presetClass="path" presetSubtype="0" accel="50000" decel="50000" fill="hold" grpId="0" nodeType="afterEffect">
                                  <p:stCondLst>
                                    <p:cond delay="0"/>
                                  </p:stCondLst>
                                  <p:childTnLst>
                                    <p:animMotion origin="layout" path="M 8.33333E-7 -4.93827E-7 L 0.1033 0.04012 C 0.125 0.04907 0.15764 0.05401 0.19132 0.05401 C 0.22986 0.05401 0.26076 0.04907 0.28246 0.04012 L 0.38611 -4.93827E-7 " pathEditMode="relative" rAng="0" ptsTypes="AAAAA">
                                      <p:cBhvr>
                                        <p:cTn id="59" dur="1000" fill="hold"/>
                                        <p:tgtEl>
                                          <p:spTgt spid="146"/>
                                        </p:tgtEl>
                                        <p:attrNameLst>
                                          <p:attrName>ppt_x</p:attrName>
                                          <p:attrName>ppt_y</p:attrName>
                                        </p:attrNameLst>
                                      </p:cBhvr>
                                      <p:rCtr x="19306" y="2685"/>
                                    </p:animMotion>
                                  </p:childTnLst>
                                </p:cTn>
                              </p:par>
                            </p:childTnLst>
                          </p:cTn>
                        </p:par>
                        <p:par>
                          <p:cTn id="60" fill="hold">
                            <p:stCondLst>
                              <p:cond delay="6000"/>
                            </p:stCondLst>
                            <p:childTnLst>
                              <p:par>
                                <p:cTn id="61" presetID="37" presetClass="path" presetSubtype="0" accel="50000" decel="50000" fill="hold" grpId="0" nodeType="afterEffect">
                                  <p:stCondLst>
                                    <p:cond delay="0"/>
                                  </p:stCondLst>
                                  <p:childTnLst>
                                    <p:animMotion origin="layout" path="M -3.88889E-6 -4.93827E-7 L 0.10348 0.04012 C 0.12518 0.04907 0.15764 0.05401 0.1915 0.05401 C 0.23021 0.05401 0.26112 0.04907 0.28282 0.04012 L 0.38646 -4.93827E-7 " pathEditMode="relative" rAng="0" ptsTypes="AAAAA">
                                      <p:cBhvr>
                                        <p:cTn id="62" dur="1000" fill="hold"/>
                                        <p:tgtEl>
                                          <p:spTgt spid="137"/>
                                        </p:tgtEl>
                                        <p:attrNameLst>
                                          <p:attrName>ppt_x</p:attrName>
                                          <p:attrName>ppt_y</p:attrName>
                                        </p:attrNameLst>
                                      </p:cBhvr>
                                      <p:rCtr x="19323" y="2685"/>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0"/>
                            </p:stCondLst>
                            <p:childTnLst>
                              <p:par>
                                <p:cTn id="68" presetID="10" presetClass="entr" presetSubtype="0" fill="hold" grpId="0" nodeType="after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46" grpId="0" animBg="1"/>
      <p:bldP spid="147" grpId="0" animBg="1"/>
      <p:bldP spid="148" grpId="0" animBg="1"/>
      <p:bldP spid="149" grpId="0" animBg="1"/>
      <p:bldP spid="150" grpId="0" animBg="1"/>
      <p:bldP spid="151" grpId="0" animBg="1"/>
      <p:bldP spid="152" grpId="0" animBg="1"/>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974CE-142D-4DF5-BD5F-2E1C88D16316}"/>
              </a:ext>
            </a:extLst>
          </p:cNvPr>
          <p:cNvSpPr>
            <a:spLocks noGrp="1"/>
          </p:cNvSpPr>
          <p:nvPr>
            <p:ph type="title"/>
          </p:nvPr>
        </p:nvSpPr>
        <p:spPr/>
        <p:txBody>
          <a:bodyPr/>
          <a:lstStyle/>
          <a:p>
            <a:r>
              <a:rPr lang="en-US" dirty="0"/>
              <a:t>How does it work?</a:t>
            </a:r>
          </a:p>
        </p:txBody>
      </p:sp>
      <p:graphicFrame>
        <p:nvGraphicFramePr>
          <p:cNvPr id="5" name="Diagram 4">
            <a:extLst>
              <a:ext uri="{FF2B5EF4-FFF2-40B4-BE49-F238E27FC236}">
                <a16:creationId xmlns:a16="http://schemas.microsoft.com/office/drawing/2014/main" id="{BCC0BA1D-C601-4563-8A47-41F876BADE9F}"/>
              </a:ext>
            </a:extLst>
          </p:cNvPr>
          <p:cNvGraphicFramePr/>
          <p:nvPr>
            <p:extLst>
              <p:ext uri="{D42A27DB-BD31-4B8C-83A1-F6EECF244321}">
                <p14:modId xmlns:p14="http://schemas.microsoft.com/office/powerpoint/2010/main" val="1112839192"/>
              </p:ext>
            </p:extLst>
          </p:nvPr>
        </p:nvGraphicFramePr>
        <p:xfrm>
          <a:off x="929391" y="1051965"/>
          <a:ext cx="7262734" cy="3551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9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graphicEl>
                                              <a:dgm id="{D0EEAB7B-687B-4629-A09A-7AC1B7853D9C}"/>
                                            </p:graphicEl>
                                          </p:spTgt>
                                        </p:tgtEl>
                                        <p:attrNameLst>
                                          <p:attrName>style.visibility</p:attrName>
                                        </p:attrNameLst>
                                      </p:cBhvr>
                                      <p:to>
                                        <p:strVal val="visible"/>
                                      </p:to>
                                    </p:set>
                                    <p:anim calcmode="lin" valueType="num">
                                      <p:cBhvr additive="base">
                                        <p:cTn id="7" dur="500" fill="hold"/>
                                        <p:tgtEl>
                                          <p:spTgt spid="5">
                                            <p:graphicEl>
                                              <a:dgm id="{D0EEAB7B-687B-4629-A09A-7AC1B7853D9C}"/>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D0EEAB7B-687B-4629-A09A-7AC1B7853D9C}"/>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graphicEl>
                                              <a:dgm id="{3FE4EDB1-95DE-4366-8825-4DFF76FB3A92}"/>
                                            </p:graphicEl>
                                          </p:spTgt>
                                        </p:tgtEl>
                                        <p:attrNameLst>
                                          <p:attrName>style.visibility</p:attrName>
                                        </p:attrNameLst>
                                      </p:cBhvr>
                                      <p:to>
                                        <p:strVal val="visible"/>
                                      </p:to>
                                    </p:set>
                                    <p:anim calcmode="lin" valueType="num">
                                      <p:cBhvr additive="base">
                                        <p:cTn id="13" dur="500" fill="hold"/>
                                        <p:tgtEl>
                                          <p:spTgt spid="5">
                                            <p:graphicEl>
                                              <a:dgm id="{3FE4EDB1-95DE-4366-8825-4DFF76FB3A92}"/>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graphicEl>
                                              <a:dgm id="{3FE4EDB1-95DE-4366-8825-4DFF76FB3A92}"/>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graphicEl>
                                              <a:dgm id="{45FFDD85-476A-47E9-8B9C-EE708343026E}"/>
                                            </p:graphicEl>
                                          </p:spTgt>
                                        </p:tgtEl>
                                        <p:attrNameLst>
                                          <p:attrName>style.visibility</p:attrName>
                                        </p:attrNameLst>
                                      </p:cBhvr>
                                      <p:to>
                                        <p:strVal val="visible"/>
                                      </p:to>
                                    </p:set>
                                    <p:anim calcmode="lin" valueType="num">
                                      <p:cBhvr additive="base">
                                        <p:cTn id="19" dur="500" fill="hold"/>
                                        <p:tgtEl>
                                          <p:spTgt spid="5">
                                            <p:graphicEl>
                                              <a:dgm id="{45FFDD85-476A-47E9-8B9C-EE708343026E}"/>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graphicEl>
                                              <a:dgm id="{45FFDD85-476A-47E9-8B9C-EE708343026E}"/>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graphicEl>
                                              <a:dgm id="{D84A847F-6606-4FB6-A1D4-2E87990D3D8A}"/>
                                            </p:graphicEl>
                                          </p:spTgt>
                                        </p:tgtEl>
                                        <p:attrNameLst>
                                          <p:attrName>style.visibility</p:attrName>
                                        </p:attrNameLst>
                                      </p:cBhvr>
                                      <p:to>
                                        <p:strVal val="visible"/>
                                      </p:to>
                                    </p:set>
                                    <p:anim calcmode="lin" valueType="num">
                                      <p:cBhvr additive="base">
                                        <p:cTn id="25" dur="500" fill="hold"/>
                                        <p:tgtEl>
                                          <p:spTgt spid="5">
                                            <p:graphicEl>
                                              <a:dgm id="{D84A847F-6606-4FB6-A1D4-2E87990D3D8A}"/>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graphicEl>
                                              <a:dgm id="{D84A847F-6606-4FB6-A1D4-2E87990D3D8A}"/>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F9CA-3D44-4267-99B2-5B23D2F949C5}"/>
              </a:ext>
            </a:extLst>
          </p:cNvPr>
          <p:cNvSpPr>
            <a:spLocks noGrp="1"/>
          </p:cNvSpPr>
          <p:nvPr>
            <p:ph type="title"/>
          </p:nvPr>
        </p:nvSpPr>
        <p:spPr/>
        <p:txBody>
          <a:bodyPr/>
          <a:lstStyle/>
          <a:p>
            <a:r>
              <a:rPr lang="en-US" dirty="0"/>
              <a:t>Resumable Index Operations FAQ</a:t>
            </a:r>
          </a:p>
        </p:txBody>
      </p:sp>
      <p:graphicFrame>
        <p:nvGraphicFramePr>
          <p:cNvPr id="3" name="Diagram 2">
            <a:extLst>
              <a:ext uri="{FF2B5EF4-FFF2-40B4-BE49-F238E27FC236}">
                <a16:creationId xmlns:a16="http://schemas.microsoft.com/office/drawing/2014/main" id="{C3A9B695-1E9E-41B5-A967-C8E09FF3A2C8}"/>
              </a:ext>
            </a:extLst>
          </p:cNvPr>
          <p:cNvGraphicFramePr/>
          <p:nvPr>
            <p:extLst>
              <p:ext uri="{D42A27DB-BD31-4B8C-83A1-F6EECF244321}">
                <p14:modId xmlns:p14="http://schemas.microsoft.com/office/powerpoint/2010/main" val="1730357457"/>
              </p:ext>
            </p:extLst>
          </p:nvPr>
        </p:nvGraphicFramePr>
        <p:xfrm>
          <a:off x="312745" y="914400"/>
          <a:ext cx="8059262" cy="4106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791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0AE8C8C2-EC1B-4765-B63A-84788E1B9D9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CB4A0069-A7CE-4B07-ACE5-817AED245E4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18770E9-B58F-434A-AE35-84A7BDC06CD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50C877FA-C495-450D-B506-048CEF88313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C27B37A4-0869-4F6E-ADDE-FA3CF5F897A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F63E9441-B4A9-43B2-9819-4D2ACF254C6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838E4C19-09DA-46B1-AE20-94093E0E021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57DC270F-4070-4E25-8D17-FCD60D599B45}"/>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5496459B-A23A-42D0-8B47-5B393C28A45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graphicEl>
                                              <a:dgm id="{DAA80082-1E60-4963-9419-FA018A05B51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AFBD8-4FDC-45A6-BE5F-9601163A8AFE}"/>
              </a:ext>
            </a:extLst>
          </p:cNvPr>
          <p:cNvSpPr>
            <a:spLocks noGrp="1"/>
          </p:cNvSpPr>
          <p:nvPr>
            <p:ph type="title"/>
          </p:nvPr>
        </p:nvSpPr>
        <p:spPr/>
        <p:txBody>
          <a:bodyPr/>
          <a:lstStyle/>
          <a:p>
            <a:r>
              <a:rPr lang="en-US" dirty="0"/>
              <a:t>How do I get it?</a:t>
            </a:r>
          </a:p>
        </p:txBody>
      </p:sp>
      <p:graphicFrame>
        <p:nvGraphicFramePr>
          <p:cNvPr id="7" name="Diagram 6">
            <a:extLst>
              <a:ext uri="{FF2B5EF4-FFF2-40B4-BE49-F238E27FC236}">
                <a16:creationId xmlns:a16="http://schemas.microsoft.com/office/drawing/2014/main" id="{81B3204D-4C47-428F-9EEB-9FDC6D363512}"/>
              </a:ext>
            </a:extLst>
          </p:cNvPr>
          <p:cNvGraphicFramePr/>
          <p:nvPr>
            <p:extLst>
              <p:ext uri="{D42A27DB-BD31-4B8C-83A1-F6EECF244321}">
                <p14:modId xmlns:p14="http://schemas.microsoft.com/office/powerpoint/2010/main" val="2110575582"/>
              </p:ext>
            </p:extLst>
          </p:nvPr>
        </p:nvGraphicFramePr>
        <p:xfrm>
          <a:off x="400052" y="964184"/>
          <a:ext cx="7953906" cy="406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87AF814-0630-41D5-90A2-98EDBC2874D4}"/>
              </a:ext>
            </a:extLst>
          </p:cNvPr>
          <p:cNvSpPr txBox="1"/>
          <p:nvPr/>
        </p:nvSpPr>
        <p:spPr>
          <a:xfrm>
            <a:off x="788331" y="1560491"/>
            <a:ext cx="7480030" cy="307777"/>
          </a:xfrm>
          <a:prstGeom prst="rect">
            <a:avLst/>
          </a:prstGeom>
          <a:noFill/>
        </p:spPr>
        <p:txBody>
          <a:bodyPr wrap="square" rtlCol="0">
            <a:spAutoFit/>
          </a:bodyPr>
          <a:lstStyle/>
          <a:p>
            <a:r>
              <a:rPr lang="en-US" sz="1400" dirty="0">
                <a:solidFill>
                  <a:srgbClr val="0000FF"/>
                </a:solidFill>
                <a:latin typeface="Consolas" panose="020B0609020204030204" pitchFamily="49" charset="0"/>
              </a:rPr>
              <a:t>ALTER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INDEX</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tst_idx</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tsttbl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REBUILD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ONLINE</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RESUMABLE</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ON</a:t>
            </a:r>
            <a:r>
              <a:rPr lang="en-US" sz="1400" dirty="0">
                <a:solidFill>
                  <a:srgbClr val="808080"/>
                </a:solidFill>
                <a:latin typeface="Consolas" panose="020B0609020204030204" pitchFamily="49" charset="0"/>
              </a:rPr>
              <a:t>);</a:t>
            </a:r>
            <a:endParaRPr lang="en-US" sz="1400" dirty="0"/>
          </a:p>
        </p:txBody>
      </p:sp>
      <p:sp>
        <p:nvSpPr>
          <p:cNvPr id="9" name="TextBox 8">
            <a:extLst>
              <a:ext uri="{FF2B5EF4-FFF2-40B4-BE49-F238E27FC236}">
                <a16:creationId xmlns:a16="http://schemas.microsoft.com/office/drawing/2014/main" id="{0C051C27-DE95-4867-A7B1-3FA1B011F4D7}"/>
              </a:ext>
            </a:extLst>
          </p:cNvPr>
          <p:cNvSpPr txBox="1"/>
          <p:nvPr/>
        </p:nvSpPr>
        <p:spPr>
          <a:xfrm>
            <a:off x="790041" y="1298780"/>
            <a:ext cx="7480030" cy="307777"/>
          </a:xfrm>
          <a:prstGeom prst="rect">
            <a:avLst/>
          </a:prstGeom>
          <a:noFill/>
        </p:spPr>
        <p:txBody>
          <a:bodyPr wrap="square" rtlCol="0">
            <a:spAutoFit/>
          </a:bodyPr>
          <a:lstStyle/>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INDEX</a:t>
            </a:r>
            <a:r>
              <a:rPr lang="en-US" sz="1400" dirty="0">
                <a:solidFill>
                  <a:srgbClr val="000000"/>
                </a:solidFill>
                <a:latin typeface="Consolas" panose="020B0609020204030204" pitchFamily="49" charset="0"/>
              </a:rPr>
              <a:t> tst_idx1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tsttbl</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col1</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ONLINE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RESUMABLE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srgbClr val="808080"/>
                </a:solidFill>
                <a:latin typeface="Consolas" panose="020B0609020204030204" pitchFamily="49" charset="0"/>
              </a:rPr>
              <a:t>);</a:t>
            </a:r>
            <a:endParaRPr lang="en-US" sz="1400" dirty="0"/>
          </a:p>
        </p:txBody>
      </p:sp>
      <p:sp>
        <p:nvSpPr>
          <p:cNvPr id="10" name="TextBox 9">
            <a:extLst>
              <a:ext uri="{FF2B5EF4-FFF2-40B4-BE49-F238E27FC236}">
                <a16:creationId xmlns:a16="http://schemas.microsoft.com/office/drawing/2014/main" id="{A2582152-4EFF-40C3-8AC4-67DBB1A68FFA}"/>
              </a:ext>
            </a:extLst>
          </p:cNvPr>
          <p:cNvSpPr txBox="1"/>
          <p:nvPr/>
        </p:nvSpPr>
        <p:spPr>
          <a:xfrm>
            <a:off x="790042" y="2240627"/>
            <a:ext cx="5347411" cy="307777"/>
          </a:xfrm>
          <a:prstGeom prst="rect">
            <a:avLst/>
          </a:prstGeom>
          <a:noFill/>
        </p:spPr>
        <p:txBody>
          <a:bodyPr wrap="square" rtlCol="0">
            <a:spAutoFit/>
          </a:bodyPr>
          <a:lstStyle/>
          <a:p>
            <a:r>
              <a:rPr lang="en-US" sz="1400" dirty="0">
                <a:solidFill>
                  <a:srgbClr val="0000FF"/>
                </a:solidFill>
                <a:latin typeface="Consolas" panose="020B0609020204030204" pitchFamily="49" charset="0"/>
              </a:rPr>
              <a:t>ALTER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INDEX</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tst_idx</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tsttbl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PAUSE;</a:t>
            </a:r>
            <a:endParaRPr lang="en-US" sz="1400" dirty="0">
              <a:solidFill>
                <a:srgbClr val="000000"/>
              </a:solidFill>
              <a:latin typeface="Consolas" panose="020B0609020204030204" pitchFamily="49" charset="0"/>
            </a:endParaRPr>
          </a:p>
        </p:txBody>
      </p:sp>
      <p:sp>
        <p:nvSpPr>
          <p:cNvPr id="11" name="TextBox 10">
            <a:extLst>
              <a:ext uri="{FF2B5EF4-FFF2-40B4-BE49-F238E27FC236}">
                <a16:creationId xmlns:a16="http://schemas.microsoft.com/office/drawing/2014/main" id="{56C8E0F3-5094-4E25-9145-1C3ECF603BF9}"/>
              </a:ext>
            </a:extLst>
          </p:cNvPr>
          <p:cNvSpPr txBox="1"/>
          <p:nvPr/>
        </p:nvSpPr>
        <p:spPr>
          <a:xfrm>
            <a:off x="790042" y="2985238"/>
            <a:ext cx="5347411" cy="307777"/>
          </a:xfrm>
          <a:prstGeom prst="rect">
            <a:avLst/>
          </a:prstGeom>
          <a:noFill/>
        </p:spPr>
        <p:txBody>
          <a:bodyPr wrap="square" rtlCol="0">
            <a:spAutoFit/>
          </a:bodyPr>
          <a:lstStyle/>
          <a:p>
            <a:r>
              <a:rPr lang="en-US" sz="1400" dirty="0">
                <a:solidFill>
                  <a:srgbClr val="0000FF"/>
                </a:solidFill>
                <a:latin typeface="Consolas" panose="020B0609020204030204" pitchFamily="49" charset="0"/>
              </a:rPr>
              <a:t>ALTER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INDEX</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tst_idx</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tsttbl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RESUME;</a:t>
            </a:r>
            <a:endParaRPr lang="en-US" sz="1400" dirty="0">
              <a:solidFill>
                <a:srgbClr val="000000"/>
              </a:solidFill>
              <a:latin typeface="Consolas" panose="020B0609020204030204" pitchFamily="49" charset="0"/>
            </a:endParaRPr>
          </a:p>
        </p:txBody>
      </p:sp>
      <p:sp>
        <p:nvSpPr>
          <p:cNvPr id="12" name="TextBox 11">
            <a:extLst>
              <a:ext uri="{FF2B5EF4-FFF2-40B4-BE49-F238E27FC236}">
                <a16:creationId xmlns:a16="http://schemas.microsoft.com/office/drawing/2014/main" id="{72098EF1-0CF7-4D71-AC3D-4E55604AC254}"/>
              </a:ext>
            </a:extLst>
          </p:cNvPr>
          <p:cNvSpPr txBox="1"/>
          <p:nvPr/>
        </p:nvSpPr>
        <p:spPr>
          <a:xfrm>
            <a:off x="790042" y="3729849"/>
            <a:ext cx="5347411" cy="307777"/>
          </a:xfrm>
          <a:prstGeom prst="rect">
            <a:avLst/>
          </a:prstGeom>
          <a:noFill/>
        </p:spPr>
        <p:txBody>
          <a:bodyPr wrap="square" rtlCol="0">
            <a:spAutoFit/>
          </a:bodyPr>
          <a:lstStyle/>
          <a:p>
            <a:r>
              <a:rPr lang="en-US" sz="1400" dirty="0">
                <a:solidFill>
                  <a:srgbClr val="0000FF"/>
                </a:solidFill>
                <a:latin typeface="Consolas" panose="020B0609020204030204" pitchFamily="49" charset="0"/>
              </a:rPr>
              <a:t>ALTER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INDEX</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tst_idx</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tsttbl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ABORT;</a:t>
            </a:r>
            <a:endParaRPr lang="en-US" sz="1400" dirty="0">
              <a:solidFill>
                <a:srgbClr val="000000"/>
              </a:solidFill>
              <a:latin typeface="Consolas" panose="020B0609020204030204" pitchFamily="49" charset="0"/>
            </a:endParaRPr>
          </a:p>
        </p:txBody>
      </p:sp>
      <p:sp>
        <p:nvSpPr>
          <p:cNvPr id="13" name="TextBox 12">
            <a:extLst>
              <a:ext uri="{FF2B5EF4-FFF2-40B4-BE49-F238E27FC236}">
                <a16:creationId xmlns:a16="http://schemas.microsoft.com/office/drawing/2014/main" id="{062E9D30-7E6E-4557-BB22-593D1A145783}"/>
              </a:ext>
            </a:extLst>
          </p:cNvPr>
          <p:cNvSpPr txBox="1"/>
          <p:nvPr/>
        </p:nvSpPr>
        <p:spPr>
          <a:xfrm>
            <a:off x="788331" y="4371551"/>
            <a:ext cx="7480029" cy="307777"/>
          </a:xfrm>
          <a:prstGeom prst="rect">
            <a:avLst/>
          </a:prstGeom>
          <a:noFill/>
        </p:spPr>
        <p:txBody>
          <a:bodyPr wrap="square" rtlCol="0">
            <a:spAutoFit/>
          </a:bodyPr>
          <a:lstStyle/>
          <a:p>
            <a:r>
              <a:rPr lang="en-US" sz="1400" dirty="0">
                <a:solidFill>
                  <a:srgbClr val="0000FF"/>
                </a:solidFill>
                <a:latin typeface="Consolas" panose="020B0609020204030204" pitchFamily="49" charset="0"/>
                <a:ea typeface="Calibri" panose="020F0502020204030204" pitchFamily="34" charset="0"/>
              </a:rPr>
              <a:t>ALTER</a:t>
            </a:r>
            <a:r>
              <a:rPr lang="en-US" sz="1400" dirty="0">
                <a:solidFill>
                  <a:srgbClr val="000000"/>
                </a:solidFill>
                <a:latin typeface="Consolas" panose="020B0609020204030204" pitchFamily="49" charset="0"/>
                <a:ea typeface="Calibri" panose="020F0502020204030204" pitchFamily="34" charset="0"/>
              </a:rPr>
              <a:t> </a:t>
            </a:r>
            <a:r>
              <a:rPr lang="en-US" sz="1400" dirty="0">
                <a:solidFill>
                  <a:srgbClr val="0000FF"/>
                </a:solidFill>
                <a:latin typeface="Consolas" panose="020B0609020204030204" pitchFamily="49" charset="0"/>
                <a:ea typeface="Calibri" panose="020F0502020204030204" pitchFamily="34" charset="0"/>
              </a:rPr>
              <a:t>DATABASE</a:t>
            </a:r>
            <a:r>
              <a:rPr lang="en-US" sz="1400" dirty="0">
                <a:solidFill>
                  <a:srgbClr val="000000"/>
                </a:solidFill>
                <a:latin typeface="Consolas" panose="020B0609020204030204" pitchFamily="49" charset="0"/>
                <a:ea typeface="Calibri" panose="020F0502020204030204" pitchFamily="34" charset="0"/>
              </a:rPr>
              <a:t> </a:t>
            </a:r>
            <a:r>
              <a:rPr lang="en-US" sz="1400" dirty="0">
                <a:solidFill>
                  <a:srgbClr val="0000FF"/>
                </a:solidFill>
                <a:latin typeface="Consolas" panose="020B0609020204030204" pitchFamily="49" charset="0"/>
                <a:ea typeface="Calibri" panose="020F0502020204030204" pitchFamily="34" charset="0"/>
              </a:rPr>
              <a:t>SCOPED</a:t>
            </a:r>
            <a:r>
              <a:rPr lang="en-US" sz="1400" dirty="0">
                <a:solidFill>
                  <a:srgbClr val="000000"/>
                </a:solidFill>
                <a:latin typeface="Consolas" panose="020B0609020204030204" pitchFamily="49" charset="0"/>
                <a:ea typeface="Calibri" panose="020F0502020204030204" pitchFamily="34" charset="0"/>
              </a:rPr>
              <a:t> </a:t>
            </a:r>
            <a:r>
              <a:rPr lang="en-US" sz="1400" dirty="0">
                <a:solidFill>
                  <a:srgbClr val="0000FF"/>
                </a:solidFill>
                <a:latin typeface="Consolas" panose="020B0609020204030204" pitchFamily="49" charset="0"/>
                <a:ea typeface="Calibri" panose="020F0502020204030204" pitchFamily="34" charset="0"/>
              </a:rPr>
              <a:t>CONFIGURATION</a:t>
            </a:r>
            <a:r>
              <a:rPr lang="en-US" sz="1400" dirty="0">
                <a:solidFill>
                  <a:srgbClr val="000000"/>
                </a:solidFill>
                <a:latin typeface="Consolas" panose="020B0609020204030204" pitchFamily="49" charset="0"/>
                <a:ea typeface="Calibri" panose="020F0502020204030204" pitchFamily="34" charset="0"/>
              </a:rPr>
              <a:t> </a:t>
            </a:r>
            <a:r>
              <a:rPr lang="en-US" sz="1400" dirty="0">
                <a:solidFill>
                  <a:srgbClr val="0000FF"/>
                </a:solidFill>
                <a:latin typeface="Consolas" panose="020B0609020204030204" pitchFamily="49" charset="0"/>
                <a:ea typeface="Calibri" panose="020F0502020204030204" pitchFamily="34" charset="0"/>
              </a:rPr>
              <a:t>SET</a:t>
            </a:r>
            <a:r>
              <a:rPr lang="en-US" sz="1400" dirty="0">
                <a:solidFill>
                  <a:srgbClr val="000000"/>
                </a:solidFill>
                <a:latin typeface="Consolas" panose="020B0609020204030204" pitchFamily="49" charset="0"/>
                <a:ea typeface="Calibri" panose="020F0502020204030204" pitchFamily="34" charset="0"/>
              </a:rPr>
              <a:t> ELEVATE_ONLINE </a:t>
            </a:r>
            <a:r>
              <a:rPr lang="en-US" sz="1400" dirty="0">
                <a:solidFill>
                  <a:srgbClr val="808080"/>
                </a:solidFill>
                <a:latin typeface="Consolas" panose="020B0609020204030204" pitchFamily="49" charset="0"/>
                <a:ea typeface="Calibri" panose="020F0502020204030204" pitchFamily="34" charset="0"/>
              </a:rPr>
              <a:t>=</a:t>
            </a:r>
            <a:r>
              <a:rPr lang="en-US" sz="1400" dirty="0">
                <a:solidFill>
                  <a:srgbClr val="000000"/>
                </a:solidFill>
                <a:latin typeface="Consolas" panose="020B0609020204030204" pitchFamily="49" charset="0"/>
                <a:ea typeface="Calibri" panose="020F0502020204030204" pitchFamily="34" charset="0"/>
              </a:rPr>
              <a:t> WHEN_SUPPORTED</a:t>
            </a:r>
            <a:endParaRPr lang="en-US" dirty="0">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3FCC3E99-011B-46EC-B0E6-5C17E90B2FFD}"/>
              </a:ext>
            </a:extLst>
          </p:cNvPr>
          <p:cNvSpPr/>
          <p:nvPr/>
        </p:nvSpPr>
        <p:spPr>
          <a:xfrm>
            <a:off x="788331" y="4627593"/>
            <a:ext cx="7480028" cy="307777"/>
          </a:xfrm>
          <a:prstGeom prst="rect">
            <a:avLst/>
          </a:prstGeom>
        </p:spPr>
        <p:txBody>
          <a:bodyPr wrap="square">
            <a:spAutoFit/>
          </a:bodyPr>
          <a:lstStyle/>
          <a:p>
            <a:r>
              <a:rPr lang="en-US" sz="1400" dirty="0">
                <a:solidFill>
                  <a:srgbClr val="0000FF"/>
                </a:solidFill>
                <a:latin typeface="Consolas" panose="020B0609020204030204" pitchFamily="49" charset="0"/>
                <a:ea typeface="Calibri" panose="020F0502020204030204" pitchFamily="34" charset="0"/>
              </a:rPr>
              <a:t>ALTER</a:t>
            </a:r>
            <a:r>
              <a:rPr lang="en-US" sz="1400" dirty="0">
                <a:solidFill>
                  <a:srgbClr val="000000"/>
                </a:solidFill>
                <a:latin typeface="Consolas" panose="020B0609020204030204" pitchFamily="49" charset="0"/>
                <a:ea typeface="Calibri" panose="020F0502020204030204" pitchFamily="34" charset="0"/>
              </a:rPr>
              <a:t> </a:t>
            </a:r>
            <a:r>
              <a:rPr lang="en-US" sz="1400" dirty="0">
                <a:solidFill>
                  <a:srgbClr val="0000FF"/>
                </a:solidFill>
                <a:latin typeface="Consolas" panose="020B0609020204030204" pitchFamily="49" charset="0"/>
                <a:ea typeface="Calibri" panose="020F0502020204030204" pitchFamily="34" charset="0"/>
              </a:rPr>
              <a:t>DATABASE</a:t>
            </a:r>
            <a:r>
              <a:rPr lang="en-US" sz="1400" dirty="0">
                <a:solidFill>
                  <a:srgbClr val="000000"/>
                </a:solidFill>
                <a:latin typeface="Consolas" panose="020B0609020204030204" pitchFamily="49" charset="0"/>
                <a:ea typeface="Calibri" panose="020F0502020204030204" pitchFamily="34" charset="0"/>
              </a:rPr>
              <a:t> </a:t>
            </a:r>
            <a:r>
              <a:rPr lang="en-US" sz="1400" dirty="0">
                <a:solidFill>
                  <a:srgbClr val="0000FF"/>
                </a:solidFill>
                <a:latin typeface="Consolas" panose="020B0609020204030204" pitchFamily="49" charset="0"/>
                <a:ea typeface="Calibri" panose="020F0502020204030204" pitchFamily="34" charset="0"/>
              </a:rPr>
              <a:t>SCOPED</a:t>
            </a:r>
            <a:r>
              <a:rPr lang="en-US" sz="1400" dirty="0">
                <a:solidFill>
                  <a:srgbClr val="000000"/>
                </a:solidFill>
                <a:latin typeface="Consolas" panose="020B0609020204030204" pitchFamily="49" charset="0"/>
                <a:ea typeface="Calibri" panose="020F0502020204030204" pitchFamily="34" charset="0"/>
              </a:rPr>
              <a:t> </a:t>
            </a:r>
            <a:r>
              <a:rPr lang="en-US" sz="1400" dirty="0">
                <a:solidFill>
                  <a:srgbClr val="0000FF"/>
                </a:solidFill>
                <a:latin typeface="Consolas" panose="020B0609020204030204" pitchFamily="49" charset="0"/>
                <a:ea typeface="Calibri" panose="020F0502020204030204" pitchFamily="34" charset="0"/>
              </a:rPr>
              <a:t>CONFIGURATION</a:t>
            </a:r>
            <a:r>
              <a:rPr lang="en-US" sz="1400" dirty="0">
                <a:solidFill>
                  <a:srgbClr val="000000"/>
                </a:solidFill>
                <a:latin typeface="Consolas" panose="020B0609020204030204" pitchFamily="49" charset="0"/>
                <a:ea typeface="Calibri" panose="020F0502020204030204" pitchFamily="34" charset="0"/>
              </a:rPr>
              <a:t> </a:t>
            </a:r>
            <a:r>
              <a:rPr lang="en-US" sz="1400" dirty="0">
                <a:solidFill>
                  <a:srgbClr val="0000FF"/>
                </a:solidFill>
                <a:latin typeface="Consolas" panose="020B0609020204030204" pitchFamily="49" charset="0"/>
                <a:ea typeface="Calibri" panose="020F0502020204030204" pitchFamily="34" charset="0"/>
              </a:rPr>
              <a:t>SET</a:t>
            </a:r>
            <a:r>
              <a:rPr lang="en-US" sz="1400" dirty="0">
                <a:solidFill>
                  <a:srgbClr val="000000"/>
                </a:solidFill>
                <a:latin typeface="Consolas" panose="020B0609020204030204" pitchFamily="49" charset="0"/>
                <a:ea typeface="Calibri" panose="020F0502020204030204" pitchFamily="34" charset="0"/>
              </a:rPr>
              <a:t> ELEVATE_RESUMABLE </a:t>
            </a:r>
            <a:r>
              <a:rPr lang="en-US" sz="1400" dirty="0">
                <a:solidFill>
                  <a:srgbClr val="808080"/>
                </a:solidFill>
                <a:latin typeface="Consolas" panose="020B0609020204030204" pitchFamily="49" charset="0"/>
                <a:ea typeface="Calibri" panose="020F0502020204030204" pitchFamily="34" charset="0"/>
              </a:rPr>
              <a:t>=</a:t>
            </a:r>
            <a:r>
              <a:rPr lang="en-US" sz="1400" dirty="0">
                <a:solidFill>
                  <a:srgbClr val="000000"/>
                </a:solidFill>
                <a:latin typeface="Consolas" panose="020B0609020204030204" pitchFamily="49" charset="0"/>
                <a:ea typeface="Calibri" panose="020F0502020204030204" pitchFamily="34" charset="0"/>
              </a:rPr>
              <a:t> WHEN_SUPPORTED</a:t>
            </a:r>
            <a:endParaRPr lang="en-US" sz="1400"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60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388CD7E5-A155-450B-B470-53E7E450DCA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E0E10DA0-2DB7-4792-9A6B-1ABFA4D537C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04D25893-0F50-4A3E-BEE6-0CD1E2F2671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71FDE659-EEC2-4243-81AC-7532F1567C4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A8FE5C81-3FC5-4F0C-8BE3-5743E7BB0E06}"/>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1ED82F89-48EA-474C-9FEA-12C9F6BFC675}"/>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graphicEl>
                                              <a:dgm id="{3CA27F2D-0508-4123-933A-AFEBA77973C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graphicEl>
                                              <a:dgm id="{EE5F3E29-6006-4817-8E84-7DAD47E19A8C}"/>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graphicEl>
                                              <a:dgm id="{7E0B9420-541D-45A5-8F2B-1C6EA12FD93C}"/>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graphicEl>
                                              <a:dgm id="{7DCB9622-95CA-43DA-954C-1B2208A3EA3B}"/>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p:bldP spid="9" grpId="0"/>
      <p:bldP spid="10" grpId="0"/>
      <p:bldP spid="11"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Pause and Resume Index Rebuilds</a:t>
            </a:r>
          </a:p>
        </p:txBody>
      </p:sp>
    </p:spTree>
    <p:extLst>
      <p:ext uri="{BB962C8B-B14F-4D97-AF65-F5344CB8AC3E}">
        <p14:creationId xmlns:p14="http://schemas.microsoft.com/office/powerpoint/2010/main" val="810905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 more</a:t>
            </a:r>
          </a:p>
        </p:txBody>
      </p:sp>
      <p:pic>
        <p:nvPicPr>
          <p:cNvPr id="6" name="Picture Placeholder 7">
            <a:extLst>
              <a:ext uri="{FF2B5EF4-FFF2-40B4-BE49-F238E27FC236}">
                <a16:creationId xmlns:a16="http://schemas.microsoft.com/office/drawing/2014/main" id="{F8C6F128-5A15-4D19-B24E-7830ADCE7EC4}"/>
              </a:ext>
            </a:extLst>
          </p:cNvPr>
          <p:cNvPicPr>
            <a:picLocks noChangeAspect="1"/>
          </p:cNvPicPr>
          <p:nvPr/>
        </p:nvPicPr>
        <p:blipFill>
          <a:blip r:embed="rId3"/>
          <a:stretch>
            <a:fillRect/>
          </a:stretch>
        </p:blipFill>
        <p:spPr>
          <a:xfrm>
            <a:off x="6521011" y="909638"/>
            <a:ext cx="2358219" cy="2932260"/>
          </a:xfrm>
          <a:prstGeom prst="rect">
            <a:avLst/>
          </a:prstGeom>
        </p:spPr>
      </p:pic>
      <p:graphicFrame>
        <p:nvGraphicFramePr>
          <p:cNvPr id="3" name="Diagram 2">
            <a:extLst>
              <a:ext uri="{FF2B5EF4-FFF2-40B4-BE49-F238E27FC236}">
                <a16:creationId xmlns:a16="http://schemas.microsoft.com/office/drawing/2014/main" id="{A8BBE1B1-1F89-4EFC-9093-0B749131FA80}"/>
              </a:ext>
            </a:extLst>
          </p:cNvPr>
          <p:cNvGraphicFramePr/>
          <p:nvPr>
            <p:extLst>
              <p:ext uri="{D42A27DB-BD31-4B8C-83A1-F6EECF244321}">
                <p14:modId xmlns:p14="http://schemas.microsoft.com/office/powerpoint/2010/main" val="1306403828"/>
              </p:ext>
            </p:extLst>
          </p:nvPr>
        </p:nvGraphicFramePr>
        <p:xfrm>
          <a:off x="419426" y="909638"/>
          <a:ext cx="5995551"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9852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Pam Lahoud</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a:t>
            </a:r>
            <a:r>
              <a:rPr lang="en-US" dirty="0" err="1"/>
              <a:t>SQLGoddess</a:t>
            </a:r>
            <a:endParaRPr lang="en-US" dirty="0"/>
          </a:p>
        </p:txBody>
      </p:sp>
      <p:pic>
        <p:nvPicPr>
          <p:cNvPr id="5" name="Picture 4" descr="A picture containing doll, toy, food&#10;&#10;Description automatically generated">
            <a:extLst>
              <a:ext uri="{FF2B5EF4-FFF2-40B4-BE49-F238E27FC236}">
                <a16:creationId xmlns:a16="http://schemas.microsoft.com/office/drawing/2014/main" id="{B86E22E1-E189-456C-A0D1-8F7D97553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53" y="934393"/>
            <a:ext cx="2876931" cy="2876931"/>
          </a:xfrm>
          <a:prstGeom prst="rect">
            <a:avLst/>
          </a:prstGeom>
        </p:spPr>
      </p:pic>
    </p:spTree>
    <p:extLst>
      <p:ext uri="{BB962C8B-B14F-4D97-AF65-F5344CB8AC3E}">
        <p14:creationId xmlns:p14="http://schemas.microsoft.com/office/powerpoint/2010/main" val="256161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AE2A5E8B-67CF-46D4-80CA-286DC9FB10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360699" y="385763"/>
            <a:ext cx="1423314" cy="1443037"/>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Pam Lahoud</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Sr. Program Manager, 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dirty="0"/>
              <a:t>/</a:t>
            </a:r>
            <a:r>
              <a:rPr lang="en-US" dirty="0" err="1"/>
              <a:t>pam_lahoud</a:t>
            </a:r>
            <a:endParaRPr lang="en-US" dirty="0"/>
          </a:p>
          <a:p>
            <a:r>
              <a:rPr lang="en-US" dirty="0"/>
              <a:t>@</a:t>
            </a:r>
            <a:r>
              <a:rPr lang="en-US" dirty="0" err="1"/>
              <a:t>SQLGoddess</a:t>
            </a:r>
            <a:endParaRPr lang="en-US" dirty="0"/>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r>
              <a:rPr lang="en-US" dirty="0"/>
              <a:t>Microsoft Certified Master</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dirty="0"/>
              <a:t>Program Manager in SQL Server engineering, focus on Storage Engine</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171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891" y="-239509"/>
            <a:ext cx="6274340" cy="993528"/>
          </a:xfrm>
        </p:spPr>
        <p:txBody>
          <a:bodyPr anchor="b"/>
          <a:lstStyle/>
          <a:p>
            <a:pPr>
              <a:lnSpc>
                <a:spcPct val="100000"/>
              </a:lnSpc>
            </a:pPr>
            <a:r>
              <a:rPr lang="en-US" sz="3000" dirty="0"/>
              <a:t>PASS Summit Learning Pathway:</a:t>
            </a:r>
            <a:br>
              <a:rPr lang="en-US" sz="2400" dirty="0">
                <a:solidFill>
                  <a:srgbClr val="533193"/>
                </a:solidFill>
              </a:rPr>
            </a:br>
            <a:r>
              <a:rPr lang="en-US" sz="1500" dirty="0">
                <a:solidFill>
                  <a:srgbClr val="533193"/>
                </a:solidFill>
              </a:rPr>
              <a:t>Modernizing with SQL Server 2019</a:t>
            </a:r>
            <a:endParaRPr lang="en-US" sz="2100" dirty="0">
              <a:solidFill>
                <a:srgbClr val="533193"/>
              </a:solidFill>
            </a:endParaRPr>
          </a:p>
        </p:txBody>
      </p:sp>
      <p:sp>
        <p:nvSpPr>
          <p:cNvPr id="3" name="Text Placeholder 2"/>
          <p:cNvSpPr>
            <a:spLocks noGrp="1"/>
          </p:cNvSpPr>
          <p:nvPr>
            <p:ph type="body" sz="quarter" idx="10"/>
          </p:nvPr>
        </p:nvSpPr>
        <p:spPr>
          <a:xfrm>
            <a:off x="3509783" y="2530736"/>
            <a:ext cx="4183312" cy="317480"/>
          </a:xfrm>
          <a:ln>
            <a:noFill/>
          </a:ln>
        </p:spPr>
        <p:txBody>
          <a:bodyPr anchor="b"/>
          <a:lstStyle/>
          <a:p>
            <a:r>
              <a:rPr lang="en-US" sz="1050" b="0" dirty="0">
                <a:solidFill>
                  <a:srgbClr val="533193"/>
                </a:solidFill>
              </a:rPr>
              <a:t>Modernizing Your SQL Server the Right Way</a:t>
            </a:r>
          </a:p>
        </p:txBody>
      </p:sp>
      <p:sp>
        <p:nvSpPr>
          <p:cNvPr id="4" name="Text Placeholder 3"/>
          <p:cNvSpPr>
            <a:spLocks noGrp="1"/>
          </p:cNvSpPr>
          <p:nvPr>
            <p:ph type="body" sz="quarter" idx="26"/>
          </p:nvPr>
        </p:nvSpPr>
        <p:spPr>
          <a:xfrm>
            <a:off x="3509783" y="2792541"/>
            <a:ext cx="2770522" cy="640450"/>
          </a:xfrm>
          <a:ln>
            <a:noFill/>
          </a:ln>
        </p:spPr>
        <p:txBody>
          <a:bodyPr/>
          <a:lstStyle/>
          <a:p>
            <a:r>
              <a:rPr lang="en-US" sz="900" b="1" dirty="0">
                <a:latin typeface="Segoe UI Semibold" panose="020B0502040204020203" pitchFamily="34" charset="0"/>
              </a:rPr>
              <a:t>Pam </a:t>
            </a:r>
            <a:r>
              <a:rPr lang="en-US" sz="900" b="1" dirty="0" err="1">
                <a:latin typeface="Segoe UI Semibold" panose="020B0502040204020203" pitchFamily="34" charset="0"/>
              </a:rPr>
              <a:t>Lahoud</a:t>
            </a:r>
            <a:endParaRPr lang="en-US" sz="900" b="1" dirty="0">
              <a:latin typeface="Segoe UI Semibold" panose="020B0502040204020203" pitchFamily="34" charset="0"/>
            </a:endParaRPr>
          </a:p>
          <a:p>
            <a:r>
              <a:rPr lang="en-US" sz="900" dirty="0"/>
              <a:t>Thursday November 07, 1:30 PM</a:t>
            </a:r>
          </a:p>
          <a:p>
            <a:r>
              <a:rPr lang="en-US" sz="900" dirty="0"/>
              <a:t>Tahoma 3-4</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53" y="4363696"/>
            <a:ext cx="1230944" cy="931042"/>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47501" y="4332083"/>
            <a:ext cx="152005" cy="152005"/>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46667" y="2662465"/>
            <a:ext cx="152005" cy="152005"/>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rot="5400000" flipH="1" flipV="1">
            <a:off x="2260582" y="3441302"/>
            <a:ext cx="1688920" cy="28325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59143" y="3506471"/>
            <a:ext cx="152005" cy="152005"/>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endCxn id="21" idx="0"/>
          </p:cNvCxnSpPr>
          <p:nvPr/>
        </p:nvCxnSpPr>
        <p:spPr>
          <a:xfrm rot="16200000" flipH="1">
            <a:off x="2769074" y="3929657"/>
            <a:ext cx="673604" cy="283250"/>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0800000" flipV="1">
            <a:off x="2964252" y="3582473"/>
            <a:ext cx="294892" cy="571644"/>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E77EA813-1738-4DCE-AE16-DB2B540C2DAD}"/>
              </a:ext>
            </a:extLst>
          </p:cNvPr>
          <p:cNvSpPr txBox="1">
            <a:spLocks/>
          </p:cNvSpPr>
          <p:nvPr/>
        </p:nvSpPr>
        <p:spPr>
          <a:xfrm>
            <a:off x="3521424" y="3375704"/>
            <a:ext cx="4183312"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050" dirty="0">
                <a:solidFill>
                  <a:srgbClr val="533193"/>
                </a:solidFill>
              </a:rPr>
              <a:t>SQL Server Migration: The Last Mile</a:t>
            </a:r>
          </a:p>
        </p:txBody>
      </p:sp>
      <p:sp>
        <p:nvSpPr>
          <p:cNvPr id="39" name="Text Placeholder 3">
            <a:extLst>
              <a:ext uri="{FF2B5EF4-FFF2-40B4-BE49-F238E27FC236}">
                <a16:creationId xmlns:a16="http://schemas.microsoft.com/office/drawing/2014/main" id="{ADD5EF79-E772-4590-B1A4-CB9A406FE157}"/>
              </a:ext>
            </a:extLst>
          </p:cNvPr>
          <p:cNvSpPr txBox="1">
            <a:spLocks/>
          </p:cNvSpPr>
          <p:nvPr/>
        </p:nvSpPr>
        <p:spPr>
          <a:xfrm>
            <a:off x="3521424" y="3637509"/>
            <a:ext cx="227051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900" b="1" dirty="0">
                <a:latin typeface="Segoe UI Semibold" panose="020B0502040204020203" pitchFamily="34" charset="0"/>
              </a:rPr>
              <a:t>Pedro Lopes</a:t>
            </a:r>
          </a:p>
          <a:p>
            <a:r>
              <a:rPr lang="en-US" sz="900" dirty="0"/>
              <a:t>Thursday, November 07, 4:45 PM</a:t>
            </a:r>
          </a:p>
          <a:p>
            <a:r>
              <a:rPr lang="en-US" sz="900" dirty="0"/>
              <a:t>Room 3AB</a:t>
            </a:r>
          </a:p>
        </p:txBody>
      </p:sp>
      <p:sp>
        <p:nvSpPr>
          <p:cNvPr id="40" name="Text Placeholder 2">
            <a:extLst>
              <a:ext uri="{FF2B5EF4-FFF2-40B4-BE49-F238E27FC236}">
                <a16:creationId xmlns:a16="http://schemas.microsoft.com/office/drawing/2014/main" id="{F5B7376C-15E7-48EB-AAAB-7AE4F685E3A1}"/>
              </a:ext>
            </a:extLst>
          </p:cNvPr>
          <p:cNvSpPr txBox="1">
            <a:spLocks/>
          </p:cNvSpPr>
          <p:nvPr/>
        </p:nvSpPr>
        <p:spPr>
          <a:xfrm>
            <a:off x="3509782" y="4222283"/>
            <a:ext cx="4674782"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050" dirty="0">
                <a:solidFill>
                  <a:srgbClr val="533193"/>
                </a:solidFill>
              </a:rPr>
              <a:t>Inside SQL Server on Kubernetes</a:t>
            </a:r>
          </a:p>
        </p:txBody>
      </p:sp>
      <p:sp>
        <p:nvSpPr>
          <p:cNvPr id="41" name="Text Placeholder 3">
            <a:extLst>
              <a:ext uri="{FF2B5EF4-FFF2-40B4-BE49-F238E27FC236}">
                <a16:creationId xmlns:a16="http://schemas.microsoft.com/office/drawing/2014/main" id="{2C3A35A8-77DF-42C7-81A4-5BCD0A94E7C9}"/>
              </a:ext>
            </a:extLst>
          </p:cNvPr>
          <p:cNvSpPr txBox="1">
            <a:spLocks/>
          </p:cNvSpPr>
          <p:nvPr/>
        </p:nvSpPr>
        <p:spPr>
          <a:xfrm>
            <a:off x="3509783" y="4484088"/>
            <a:ext cx="227051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900" b="1" dirty="0">
                <a:latin typeface="Segoe UI Semibold" panose="020B0502040204020203" pitchFamily="34" charset="0"/>
              </a:rPr>
              <a:t>Bob Ward</a:t>
            </a:r>
          </a:p>
          <a:p>
            <a:r>
              <a:rPr lang="en-US" sz="900" dirty="0"/>
              <a:t>Friday, November 08, 8:00 AM</a:t>
            </a:r>
          </a:p>
          <a:p>
            <a:r>
              <a:rPr lang="en-US" sz="900"/>
              <a:t>Room 612</a:t>
            </a:r>
            <a:endParaRPr lang="en-US" sz="900" dirty="0"/>
          </a:p>
        </p:txBody>
      </p:sp>
      <p:cxnSp>
        <p:nvCxnSpPr>
          <p:cNvPr id="17" name="Elbow Connector 12">
            <a:extLst>
              <a:ext uri="{FF2B5EF4-FFF2-40B4-BE49-F238E27FC236}">
                <a16:creationId xmlns:a16="http://schemas.microsoft.com/office/drawing/2014/main" id="{265A878B-F117-40DD-BBC9-BD7A55489294}"/>
              </a:ext>
            </a:extLst>
          </p:cNvPr>
          <p:cNvCxnSpPr>
            <a:cxnSpLocks/>
            <a:endCxn id="20" idx="0"/>
          </p:cNvCxnSpPr>
          <p:nvPr/>
        </p:nvCxnSpPr>
        <p:spPr>
          <a:xfrm rot="5400000" flipH="1" flipV="1">
            <a:off x="2504139" y="2355173"/>
            <a:ext cx="1203239" cy="281816"/>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84D89EE1-6264-4B87-95D9-5CF8D04B9BF3}"/>
              </a:ext>
            </a:extLst>
          </p:cNvPr>
          <p:cNvSpPr txBox="1">
            <a:spLocks/>
          </p:cNvSpPr>
          <p:nvPr/>
        </p:nvSpPr>
        <p:spPr>
          <a:xfrm>
            <a:off x="3521424" y="1686901"/>
            <a:ext cx="4183312"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050" dirty="0">
                <a:solidFill>
                  <a:srgbClr val="533193"/>
                </a:solidFill>
              </a:rPr>
              <a:t>SQL Server 2019: Your Next Modern Data Platform</a:t>
            </a:r>
          </a:p>
        </p:txBody>
      </p:sp>
      <p:sp>
        <p:nvSpPr>
          <p:cNvPr id="19" name="Text Placeholder 3">
            <a:extLst>
              <a:ext uri="{FF2B5EF4-FFF2-40B4-BE49-F238E27FC236}">
                <a16:creationId xmlns:a16="http://schemas.microsoft.com/office/drawing/2014/main" id="{6F88DBF2-59AB-49D5-8791-50294A7E78ED}"/>
              </a:ext>
            </a:extLst>
          </p:cNvPr>
          <p:cNvSpPr txBox="1">
            <a:spLocks/>
          </p:cNvSpPr>
          <p:nvPr/>
        </p:nvSpPr>
        <p:spPr>
          <a:xfrm>
            <a:off x="3521424" y="1948706"/>
            <a:ext cx="277052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900" b="1" dirty="0">
                <a:latin typeface="Segoe UI Semibold" panose="020B0502040204020203" pitchFamily="34" charset="0"/>
              </a:rPr>
              <a:t>Bob Ward</a:t>
            </a:r>
          </a:p>
          <a:p>
            <a:r>
              <a:rPr lang="en-US" sz="900" dirty="0"/>
              <a:t>Wednesday November 06, 1:30 PM</a:t>
            </a:r>
          </a:p>
          <a:p>
            <a:r>
              <a:rPr lang="en-US" sz="900" dirty="0"/>
              <a:t>Tahoma 3-4</a:t>
            </a:r>
          </a:p>
        </p:txBody>
      </p:sp>
      <p:pic>
        <p:nvPicPr>
          <p:cNvPr id="20" name="Picture 19">
            <a:extLst>
              <a:ext uri="{FF2B5EF4-FFF2-40B4-BE49-F238E27FC236}">
                <a16:creationId xmlns:a16="http://schemas.microsoft.com/office/drawing/2014/main" id="{843A4C10-2F96-4B9C-8715-42D8DE3786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46667" y="1818459"/>
            <a:ext cx="152005" cy="152005"/>
          </a:xfrm>
          <a:prstGeom prst="rect">
            <a:avLst/>
          </a:prstGeom>
        </p:spPr>
      </p:pic>
      <p:cxnSp>
        <p:nvCxnSpPr>
          <p:cNvPr id="46" name="Elbow Connector 12">
            <a:extLst>
              <a:ext uri="{FF2B5EF4-FFF2-40B4-BE49-F238E27FC236}">
                <a16:creationId xmlns:a16="http://schemas.microsoft.com/office/drawing/2014/main" id="{F0A731FA-4D9D-49E3-9345-88F88CD4173D}"/>
              </a:ext>
            </a:extLst>
          </p:cNvPr>
          <p:cNvCxnSpPr>
            <a:cxnSpLocks/>
            <a:endCxn id="47" idx="0"/>
          </p:cNvCxnSpPr>
          <p:nvPr/>
        </p:nvCxnSpPr>
        <p:spPr>
          <a:xfrm rot="5400000" flipH="1" flipV="1">
            <a:off x="2500610" y="1518368"/>
            <a:ext cx="1203239" cy="281816"/>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14EEC79B-EBEE-43A0-BB9E-4B0DF814C2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43138" y="981654"/>
            <a:ext cx="152005" cy="152005"/>
          </a:xfrm>
          <a:prstGeom prst="rect">
            <a:avLst/>
          </a:prstGeom>
        </p:spPr>
      </p:pic>
      <p:sp>
        <p:nvSpPr>
          <p:cNvPr id="48" name="Text Placeholder 2">
            <a:extLst>
              <a:ext uri="{FF2B5EF4-FFF2-40B4-BE49-F238E27FC236}">
                <a16:creationId xmlns:a16="http://schemas.microsoft.com/office/drawing/2014/main" id="{71D73A95-6E71-4B8E-BFEB-2F595EAFFF9E}"/>
              </a:ext>
            </a:extLst>
          </p:cNvPr>
          <p:cNvSpPr txBox="1">
            <a:spLocks/>
          </p:cNvSpPr>
          <p:nvPr/>
        </p:nvSpPr>
        <p:spPr>
          <a:xfrm>
            <a:off x="3521424" y="843067"/>
            <a:ext cx="4183312" cy="317480"/>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1050" dirty="0">
                <a:solidFill>
                  <a:srgbClr val="533193"/>
                </a:solidFill>
              </a:rPr>
              <a:t>SQL Server and Azure Data: What to Use When</a:t>
            </a:r>
          </a:p>
        </p:txBody>
      </p:sp>
      <p:sp>
        <p:nvSpPr>
          <p:cNvPr id="49" name="Text Placeholder 3">
            <a:extLst>
              <a:ext uri="{FF2B5EF4-FFF2-40B4-BE49-F238E27FC236}">
                <a16:creationId xmlns:a16="http://schemas.microsoft.com/office/drawing/2014/main" id="{E66A9B13-6365-466C-9DC0-88896D5D4CFE}"/>
              </a:ext>
            </a:extLst>
          </p:cNvPr>
          <p:cNvSpPr txBox="1">
            <a:spLocks/>
          </p:cNvSpPr>
          <p:nvPr/>
        </p:nvSpPr>
        <p:spPr>
          <a:xfrm>
            <a:off x="3521424" y="1104871"/>
            <a:ext cx="2770522" cy="640450"/>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900" b="1" dirty="0">
                <a:latin typeface="Segoe UI Semibold" panose="020B0502040204020203" pitchFamily="34" charset="0"/>
              </a:rPr>
              <a:t>Bob Ward &amp; Anna Thomas</a:t>
            </a:r>
          </a:p>
          <a:p>
            <a:r>
              <a:rPr lang="en-US" sz="900" dirty="0"/>
              <a:t>Wednesday November 06, 10:45 AM</a:t>
            </a:r>
          </a:p>
          <a:p>
            <a:r>
              <a:rPr lang="en-US" sz="900" dirty="0"/>
              <a:t>Room 6E</a:t>
            </a:r>
          </a:p>
        </p:txBody>
      </p:sp>
      <p:sp>
        <p:nvSpPr>
          <p:cNvPr id="50" name="Graphic 2">
            <a:extLst>
              <a:ext uri="{FF2B5EF4-FFF2-40B4-BE49-F238E27FC236}">
                <a16:creationId xmlns:a16="http://schemas.microsoft.com/office/drawing/2014/main" id="{7DAD71EE-8169-46C6-AE3E-0D84C1304AEA}"/>
              </a:ext>
            </a:extLst>
          </p:cNvPr>
          <p:cNvSpPr>
            <a:spLocks noChangeAspect="1"/>
          </p:cNvSpPr>
          <p:nvPr/>
        </p:nvSpPr>
        <p:spPr>
          <a:xfrm>
            <a:off x="8184564" y="-1911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6"/>
              </a:gs>
              <a:gs pos="76000">
                <a:schemeClr val="accent5"/>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073729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What is availability?</a:t>
            </a:r>
          </a:p>
        </p:txBody>
      </p:sp>
    </p:spTree>
    <p:extLst>
      <p:ext uri="{BB962C8B-B14F-4D97-AF65-F5344CB8AC3E}">
        <p14:creationId xmlns:p14="http://schemas.microsoft.com/office/powerpoint/2010/main" val="1027004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7186CE-2581-4286-BD08-8E8A0D466CDA}"/>
              </a:ext>
            </a:extLst>
          </p:cNvPr>
          <p:cNvSpPr/>
          <p:nvPr/>
        </p:nvSpPr>
        <p:spPr>
          <a:xfrm>
            <a:off x="2286000" y="1479143"/>
            <a:ext cx="4572000" cy="2185214"/>
          </a:xfrm>
          <a:prstGeom prst="rect">
            <a:avLst/>
          </a:prstGeom>
        </p:spPr>
        <p:txBody>
          <a:bodyPr>
            <a:spAutoFit/>
          </a:bodyPr>
          <a:lstStyle/>
          <a:p>
            <a:r>
              <a:rPr lang="en-US" sz="2800" b="1" dirty="0">
                <a:solidFill>
                  <a:srgbClr val="111111"/>
                </a:solidFill>
                <a:latin typeface="+mj-lt"/>
              </a:rPr>
              <a:t>availability</a:t>
            </a:r>
          </a:p>
          <a:p>
            <a:pPr fontAlgn="t"/>
            <a:endParaRPr lang="en-US" dirty="0">
              <a:solidFill>
                <a:srgbClr val="444444"/>
              </a:solidFill>
              <a:latin typeface="Arial" panose="020B0604020202020204" pitchFamily="34" charset="0"/>
            </a:endParaRPr>
          </a:p>
          <a:p>
            <a:pPr fontAlgn="t"/>
            <a:r>
              <a:rPr lang="en-US" dirty="0">
                <a:solidFill>
                  <a:srgbClr val="444444"/>
                </a:solidFill>
                <a:latin typeface="Arial" panose="020B0604020202020204" pitchFamily="34" charset="0"/>
              </a:rPr>
              <a:t>[</a:t>
            </a:r>
            <a:r>
              <a:rPr lang="en-US" dirty="0" err="1">
                <a:solidFill>
                  <a:srgbClr val="444444"/>
                </a:solidFill>
                <a:latin typeface="Arial" panose="020B0604020202020204" pitchFamily="34" charset="0"/>
              </a:rPr>
              <a:t>əˌvāləˈbilədē</a:t>
            </a:r>
            <a:r>
              <a:rPr lang="en-US" dirty="0">
                <a:solidFill>
                  <a:srgbClr val="444444"/>
                </a:solidFill>
                <a:latin typeface="Arial" panose="020B0604020202020204" pitchFamily="34" charset="0"/>
              </a:rPr>
              <a:t>]</a:t>
            </a:r>
          </a:p>
          <a:p>
            <a:endParaRPr lang="en-US" dirty="0">
              <a:solidFill>
                <a:srgbClr val="111111"/>
              </a:solidFill>
              <a:latin typeface="Arial" panose="020B0604020202020204" pitchFamily="34" charset="0"/>
            </a:endParaRPr>
          </a:p>
          <a:p>
            <a:r>
              <a:rPr lang="en-US" dirty="0">
                <a:solidFill>
                  <a:srgbClr val="111111"/>
                </a:solidFill>
                <a:latin typeface="Arial" panose="020B0604020202020204" pitchFamily="34" charset="0"/>
              </a:rPr>
              <a:t>NOUN</a:t>
            </a:r>
          </a:p>
          <a:p>
            <a:pPr marL="285750" indent="-285750">
              <a:buFont typeface="Arial" panose="020B0604020202020204" pitchFamily="34" charset="0"/>
              <a:buChar char="•"/>
            </a:pPr>
            <a:r>
              <a:rPr lang="en-US" dirty="0">
                <a:solidFill>
                  <a:srgbClr val="111111"/>
                </a:solidFill>
                <a:latin typeface="Arial" panose="020B0604020202020204" pitchFamily="34" charset="0"/>
              </a:rPr>
              <a:t>the quality of being able to be used or obtained.</a:t>
            </a:r>
            <a:endParaRPr lang="en-US" b="0" i="0" u="none" strike="noStrike" dirty="0">
              <a:solidFill>
                <a:srgbClr val="111111"/>
              </a:solidFill>
              <a:effectLst/>
              <a:latin typeface="Arial" panose="020B0604020202020204" pitchFamily="34" charset="0"/>
            </a:endParaRPr>
          </a:p>
        </p:txBody>
      </p:sp>
    </p:spTree>
    <p:extLst>
      <p:ext uri="{BB962C8B-B14F-4D97-AF65-F5344CB8AC3E}">
        <p14:creationId xmlns:p14="http://schemas.microsoft.com/office/powerpoint/2010/main" val="22734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6C7F-87E2-4696-A51F-6C4ABEB35E50}"/>
              </a:ext>
            </a:extLst>
          </p:cNvPr>
          <p:cNvSpPr>
            <a:spLocks noGrp="1"/>
          </p:cNvSpPr>
          <p:nvPr>
            <p:ph type="title"/>
          </p:nvPr>
        </p:nvSpPr>
        <p:spPr/>
        <p:txBody>
          <a:bodyPr/>
          <a:lstStyle/>
          <a:p>
            <a:r>
              <a:rPr lang="en-US" dirty="0"/>
              <a:t>In this session…</a:t>
            </a:r>
          </a:p>
        </p:txBody>
      </p:sp>
      <p:sp>
        <p:nvSpPr>
          <p:cNvPr id="5" name="Text Placeholder 4">
            <a:extLst>
              <a:ext uri="{FF2B5EF4-FFF2-40B4-BE49-F238E27FC236}">
                <a16:creationId xmlns:a16="http://schemas.microsoft.com/office/drawing/2014/main" id="{38BEDDD6-2227-4D80-B714-11909D262E4F}"/>
              </a:ext>
            </a:extLst>
          </p:cNvPr>
          <p:cNvSpPr>
            <a:spLocks noGrp="1"/>
          </p:cNvSpPr>
          <p:nvPr>
            <p:ph type="body" sz="quarter" idx="10"/>
          </p:nvPr>
        </p:nvSpPr>
        <p:spPr>
          <a:xfrm>
            <a:off x="312745" y="1265382"/>
            <a:ext cx="2657226" cy="1213313"/>
          </a:xfrm>
        </p:spPr>
        <p:txBody>
          <a:bodyPr/>
          <a:lstStyle/>
          <a:p>
            <a:r>
              <a:rPr lang="en-US" dirty="0"/>
              <a:t>Accelerated Database Recovery</a:t>
            </a:r>
          </a:p>
        </p:txBody>
      </p:sp>
      <p:sp>
        <p:nvSpPr>
          <p:cNvPr id="6" name="Text Placeholder 5">
            <a:extLst>
              <a:ext uri="{FF2B5EF4-FFF2-40B4-BE49-F238E27FC236}">
                <a16:creationId xmlns:a16="http://schemas.microsoft.com/office/drawing/2014/main" id="{9EA3E951-D774-491F-91B6-B89987FB3398}"/>
              </a:ext>
            </a:extLst>
          </p:cNvPr>
          <p:cNvSpPr>
            <a:spLocks noGrp="1"/>
          </p:cNvSpPr>
          <p:nvPr>
            <p:ph type="body" sz="quarter" idx="26"/>
          </p:nvPr>
        </p:nvSpPr>
        <p:spPr/>
        <p:txBody>
          <a:bodyPr/>
          <a:lstStyle/>
          <a:p>
            <a:r>
              <a:rPr lang="en-US" dirty="0"/>
              <a:t>Near instantaneous recovery upon startup and rollback</a:t>
            </a:r>
          </a:p>
        </p:txBody>
      </p:sp>
      <p:sp>
        <p:nvSpPr>
          <p:cNvPr id="7" name="Text Placeholder 6">
            <a:extLst>
              <a:ext uri="{FF2B5EF4-FFF2-40B4-BE49-F238E27FC236}">
                <a16:creationId xmlns:a16="http://schemas.microsoft.com/office/drawing/2014/main" id="{67968C2B-58C9-4F29-BBFA-B4CCED4AB9EE}"/>
              </a:ext>
            </a:extLst>
          </p:cNvPr>
          <p:cNvSpPr>
            <a:spLocks noGrp="1"/>
          </p:cNvSpPr>
          <p:nvPr>
            <p:ph type="body" sz="quarter" idx="27"/>
          </p:nvPr>
        </p:nvSpPr>
        <p:spPr>
          <a:xfrm>
            <a:off x="3192591" y="1265382"/>
            <a:ext cx="2657226" cy="1213313"/>
          </a:xfrm>
        </p:spPr>
        <p:txBody>
          <a:bodyPr/>
          <a:lstStyle/>
          <a:p>
            <a:r>
              <a:rPr lang="en-US" dirty="0"/>
              <a:t>Online Index Improvements</a:t>
            </a:r>
          </a:p>
        </p:txBody>
      </p:sp>
      <p:sp>
        <p:nvSpPr>
          <p:cNvPr id="8" name="Text Placeholder 7">
            <a:extLst>
              <a:ext uri="{FF2B5EF4-FFF2-40B4-BE49-F238E27FC236}">
                <a16:creationId xmlns:a16="http://schemas.microsoft.com/office/drawing/2014/main" id="{F013FA31-BC36-4D7D-BC88-3B2C109F02F0}"/>
              </a:ext>
            </a:extLst>
          </p:cNvPr>
          <p:cNvSpPr>
            <a:spLocks noGrp="1"/>
          </p:cNvSpPr>
          <p:nvPr>
            <p:ph type="body" sz="quarter" idx="28"/>
          </p:nvPr>
        </p:nvSpPr>
        <p:spPr/>
        <p:txBody>
          <a:bodyPr/>
          <a:lstStyle/>
          <a:p>
            <a:r>
              <a:rPr lang="en-US" dirty="0"/>
              <a:t>Build and rebuild indexes online, now with support for suspend and resume</a:t>
            </a:r>
          </a:p>
        </p:txBody>
      </p:sp>
      <p:sp>
        <p:nvSpPr>
          <p:cNvPr id="9" name="Text Placeholder 8">
            <a:extLst>
              <a:ext uri="{FF2B5EF4-FFF2-40B4-BE49-F238E27FC236}">
                <a16:creationId xmlns:a16="http://schemas.microsoft.com/office/drawing/2014/main" id="{C525DDB9-5CAF-4942-8119-4886E686F699}"/>
              </a:ext>
            </a:extLst>
          </p:cNvPr>
          <p:cNvSpPr>
            <a:spLocks noGrp="1"/>
          </p:cNvSpPr>
          <p:nvPr>
            <p:ph type="body" sz="quarter" idx="29"/>
          </p:nvPr>
        </p:nvSpPr>
        <p:spPr>
          <a:xfrm>
            <a:off x="6072437" y="1265382"/>
            <a:ext cx="2657226" cy="1213313"/>
          </a:xfrm>
        </p:spPr>
        <p:txBody>
          <a:bodyPr/>
          <a:lstStyle/>
          <a:p>
            <a:r>
              <a:rPr lang="en-US" dirty="0"/>
              <a:t>Resumable Encryption Scan</a:t>
            </a:r>
          </a:p>
        </p:txBody>
      </p:sp>
      <p:sp>
        <p:nvSpPr>
          <p:cNvPr id="10" name="Text Placeholder 9">
            <a:extLst>
              <a:ext uri="{FF2B5EF4-FFF2-40B4-BE49-F238E27FC236}">
                <a16:creationId xmlns:a16="http://schemas.microsoft.com/office/drawing/2014/main" id="{B03D1150-C262-4E35-A4CE-604EC98D3385}"/>
              </a:ext>
            </a:extLst>
          </p:cNvPr>
          <p:cNvSpPr>
            <a:spLocks noGrp="1"/>
          </p:cNvSpPr>
          <p:nvPr>
            <p:ph type="body" sz="quarter" idx="30"/>
          </p:nvPr>
        </p:nvSpPr>
        <p:spPr/>
        <p:txBody>
          <a:bodyPr/>
          <a:lstStyle/>
          <a:p>
            <a:r>
              <a:rPr lang="en-US" dirty="0"/>
              <a:t>Suspend and resume support for initial TDE encryption scan</a:t>
            </a:r>
          </a:p>
        </p:txBody>
      </p:sp>
    </p:spTree>
    <p:extLst>
      <p:ext uri="{BB962C8B-B14F-4D97-AF65-F5344CB8AC3E}">
        <p14:creationId xmlns:p14="http://schemas.microsoft.com/office/powerpoint/2010/main" val="354848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Accelerated Database Recovery</a:t>
            </a:r>
          </a:p>
        </p:txBody>
      </p:sp>
    </p:spTree>
    <p:extLst>
      <p:ext uri="{BB962C8B-B14F-4D97-AF65-F5344CB8AC3E}">
        <p14:creationId xmlns:p14="http://schemas.microsoft.com/office/powerpoint/2010/main" val="2303110326"/>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C4601C-E6F9-4B0E-92B2-6E687DB150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EA98A9-5217-4931-818C-A7E986134B81}">
  <ds:schemaRefs>
    <ds:schemaRef ds:uri="http://schemas.openxmlformats.org/package/2006/metadata/core-properties"/>
    <ds:schemaRef ds:uri="http://purl.org/dc/elements/1.1/"/>
    <ds:schemaRef ds:uri="http://schemas.microsoft.com/office/infopath/2007/PartnerControls"/>
    <ds:schemaRef ds:uri="http://purl.org/dc/terms/"/>
    <ds:schemaRef ds:uri="3ae6f26d-9444-4782-a775-fd15bae28999"/>
    <ds:schemaRef ds:uri="72c0272b-f05b-475f-9459-f7525b8ef3e1"/>
    <ds:schemaRef ds:uri="http://schemas.microsoft.com/office/2006/documentManagement/types"/>
    <ds:schemaRef ds:uri="http://schemas.microsoft.com/sharepoint/v3"/>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443DDEF7-94A7-4251-BC26-DAA1FC0914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PASS 2013_SpeakerTemplate_16x9.potx</Template>
  <TotalTime>15090</TotalTime>
  <Words>2591</Words>
  <Application>Microsoft Office PowerPoint</Application>
  <PresentationFormat>On-screen Show (16:9)</PresentationFormat>
  <Paragraphs>301</Paragraphs>
  <Slides>31</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Arial</vt:lpstr>
      <vt:lpstr>Calibri</vt:lpstr>
      <vt:lpstr>Consolas</vt:lpstr>
      <vt:lpstr>Gill Sans</vt:lpstr>
      <vt:lpstr>Open Sans</vt:lpstr>
      <vt:lpstr>Segoe UI</vt:lpstr>
      <vt:lpstr>Segoe UI Light</vt:lpstr>
      <vt:lpstr>Segoe UI Semibold</vt:lpstr>
      <vt:lpstr>Segoe UI Semilight</vt:lpstr>
      <vt:lpstr>Wingdings</vt:lpstr>
      <vt:lpstr>PASS 2013_SpeakerTemplate_16x9</vt:lpstr>
      <vt:lpstr>5-50203_Microsoft_Ignite_Template</vt:lpstr>
      <vt:lpstr>Accelerated Database Recovery and Resumable Operations</vt:lpstr>
      <vt:lpstr>PowerPoint Presentation</vt:lpstr>
      <vt:lpstr>PowerPoint Presentation</vt:lpstr>
      <vt:lpstr>Pam Lahoud</vt:lpstr>
      <vt:lpstr>PASS Summit Learning Pathway: Modernizing with SQL Server 2019</vt:lpstr>
      <vt:lpstr>What is availability?</vt:lpstr>
      <vt:lpstr>PowerPoint Presentation</vt:lpstr>
      <vt:lpstr>In this session…</vt:lpstr>
      <vt:lpstr>Accelerated Database Recovery</vt:lpstr>
      <vt:lpstr>Top Three Recovery Pain Points</vt:lpstr>
      <vt:lpstr>60% of customers surveyed have experienced  more than 1 hour of production database unavailability due to long-running recovery.</vt:lpstr>
      <vt:lpstr>What is Accelerated Database Recovery?</vt:lpstr>
      <vt:lpstr>Current Database Recovery Process</vt:lpstr>
      <vt:lpstr>ADR Components</vt:lpstr>
      <vt:lpstr>Database Recovery (with ADR)</vt:lpstr>
      <vt:lpstr>ADR FAQ</vt:lpstr>
      <vt:lpstr>How do I get it?</vt:lpstr>
      <vt:lpstr>Fast Rollback with ADR</vt:lpstr>
      <vt:lpstr>Resumable Encryption Scan</vt:lpstr>
      <vt:lpstr>What is an encryption scan?</vt:lpstr>
      <vt:lpstr>TDE Suspend and Resume FAQ</vt:lpstr>
      <vt:lpstr>Resumable Index Operations</vt:lpstr>
      <vt:lpstr>Index Maintenance Pain Points</vt:lpstr>
      <vt:lpstr>Resumable index workflow</vt:lpstr>
      <vt:lpstr>How does it work?</vt:lpstr>
      <vt:lpstr>Resumable Index Operations FAQ</vt:lpstr>
      <vt:lpstr>How do I get it?</vt:lpstr>
      <vt:lpstr>Pause and Resume Index Rebuilds</vt:lpstr>
      <vt:lpstr>Learn more</vt:lpstr>
      <vt:lpstr>PowerPoint Presentation</vt:lpstr>
      <vt:lpstr>Pam Lahoud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Pam Lahoud</cp:lastModifiedBy>
  <cp:revision>1196</cp:revision>
  <dcterms:created xsi:type="dcterms:W3CDTF">2013-07-12T18:23:55Z</dcterms:created>
  <dcterms:modified xsi:type="dcterms:W3CDTF">2019-11-11T21:11:17Z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pamela@microsoft.com</vt:lpwstr>
  </property>
  <property fmtid="{D5CDD505-2E9C-101B-9397-08002B2CF9AE}" pid="5" name="MSIP_Label_f42aa342-8706-4288-bd11-ebb85995028c_SetDate">
    <vt:lpwstr>2019-10-28T22:42:38.8218418Z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1bc535b2-8d31-4fd2-a9cf-3847363fd3ca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0x010100123C19343FD02E4FB1900EBC4A332725</vt:lpwstr>
  </property>
</Properties>
</file>